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8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5216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73228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9415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18B50D5-1F71-4279-81F8-C1D74F9BA7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"/>
          <a:stretch/>
        </p:blipFill>
        <p:spPr>
          <a:xfrm>
            <a:off x="0" y="8272"/>
            <a:ext cx="12192000" cy="684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88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4385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808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9500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655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7404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78333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1655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1804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7D437-FD46-480A-9356-61124F4552FB}" type="datetimeFigureOut">
              <a:rPr lang="es-CR" smtClean="0"/>
              <a:t>26/4/19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81750-A357-4195-BA57-63E41D5D5323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691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EAFB7FDC-734D-462A-A532-8E1D6429FFE9}"/>
              </a:ext>
            </a:extLst>
          </p:cNvPr>
          <p:cNvCxnSpPr>
            <a:cxnSpLocks/>
          </p:cNvCxnSpPr>
          <p:nvPr/>
        </p:nvCxnSpPr>
        <p:spPr>
          <a:xfrm>
            <a:off x="0" y="1386510"/>
            <a:ext cx="2653782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0135048-308C-4DA3-801C-7405287505D2}"/>
              </a:ext>
            </a:extLst>
          </p:cNvPr>
          <p:cNvSpPr txBox="1">
            <a:spLocks/>
          </p:cNvSpPr>
          <p:nvPr/>
        </p:nvSpPr>
        <p:spPr>
          <a:xfrm>
            <a:off x="3330962" y="1130826"/>
            <a:ext cx="5146298" cy="99353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CR" sz="5900" b="1" dirty="0">
                <a:solidFill>
                  <a:srgbClr val="0070C0"/>
                </a:solidFill>
              </a:rPr>
              <a:t>METODOLOGÍA: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R" b="1" dirty="0"/>
              <a:t>Etapas diagnóstico de necesidades de capacitación</a:t>
            </a:r>
            <a:endParaRPr lang="es-CR" dirty="0"/>
          </a:p>
          <a:p>
            <a:pPr marL="0" indent="0">
              <a:buFont typeface="Arial" panose="020B0604020202020204" pitchFamily="34" charset="0"/>
              <a:buNone/>
            </a:pPr>
            <a:endParaRPr lang="es-CR" b="1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CR" dirty="0"/>
          </a:p>
          <a:p>
            <a:endParaRPr lang="es-CR" dirty="0"/>
          </a:p>
        </p:txBody>
      </p:sp>
      <p:pic>
        <p:nvPicPr>
          <p:cNvPr id="6" name="Imagen 2" descr="C:\Users\jduranal\Desktop\Imagen1.png">
            <a:extLst>
              <a:ext uri="{FF2B5EF4-FFF2-40B4-BE49-F238E27FC236}">
                <a16:creationId xmlns:a16="http://schemas.microsoft.com/office/drawing/2014/main" id="{8B57BD0E-3705-4185-B652-CE171D434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346" y="2465711"/>
            <a:ext cx="7044485" cy="3556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41332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</Words>
  <Application>Microsoft Macintosh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Alexandra Madriz Sequeira</dc:creator>
  <cp:lastModifiedBy>Karla Alpizar Salazar</cp:lastModifiedBy>
  <cp:revision>10</cp:revision>
  <dcterms:created xsi:type="dcterms:W3CDTF">2019-03-22T15:45:33Z</dcterms:created>
  <dcterms:modified xsi:type="dcterms:W3CDTF">2019-04-26T21:09:34Z</dcterms:modified>
</cp:coreProperties>
</file>