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68" r:id="rId5"/>
    <p:sldId id="272" r:id="rId6"/>
    <p:sldId id="273" r:id="rId7"/>
    <p:sldId id="271" r:id="rId8"/>
    <p:sldId id="267" r:id="rId9"/>
    <p:sldId id="269"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FDA8F-FB3F-49E1-9379-67963CCB9D9D}" v="7" dt="2024-04-18T14:23:46.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84" autoAdjust="0"/>
    <p:restoredTop sz="94660"/>
  </p:normalViewPr>
  <p:slideViewPr>
    <p:cSldViewPr snapToGrid="0">
      <p:cViewPr varScale="1">
        <p:scale>
          <a:sx n="83" d="100"/>
          <a:sy n="83" d="100"/>
        </p:scale>
        <p:origin x="2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zmín Orozco Arias" userId="5a644426-a054-481c-bb5d-b854fe6180bd" providerId="ADAL" clId="{9AA0529D-D9A6-4C15-9A03-2972BA276F38}"/>
    <pc:docChg chg="undo custSel addSld delSld modSld sldOrd">
      <pc:chgData name="Jazmín Orozco Arias" userId="5a644426-a054-481c-bb5d-b854fe6180bd" providerId="ADAL" clId="{9AA0529D-D9A6-4C15-9A03-2972BA276F38}" dt="2023-03-23T14:46:43.092" v="281" actId="313"/>
      <pc:docMkLst>
        <pc:docMk/>
      </pc:docMkLst>
      <pc:sldChg chg="ord">
        <pc:chgData name="Jazmín Orozco Arias" userId="5a644426-a054-481c-bb5d-b854fe6180bd" providerId="ADAL" clId="{9AA0529D-D9A6-4C15-9A03-2972BA276F38}" dt="2023-03-23T14:35:47.202" v="33"/>
        <pc:sldMkLst>
          <pc:docMk/>
          <pc:sldMk cId="2083290414" sldId="267"/>
        </pc:sldMkLst>
      </pc:sldChg>
      <pc:sldChg chg="modSp mod">
        <pc:chgData name="Jazmín Orozco Arias" userId="5a644426-a054-481c-bb5d-b854fe6180bd" providerId="ADAL" clId="{9AA0529D-D9A6-4C15-9A03-2972BA276F38}" dt="2023-03-23T14:35:16.736" v="30" actId="20577"/>
        <pc:sldMkLst>
          <pc:docMk/>
          <pc:sldMk cId="1888549150" sldId="269"/>
        </pc:sldMkLst>
        <pc:graphicFrameChg chg="mod modGraphic">
          <ac:chgData name="Jazmín Orozco Arias" userId="5a644426-a054-481c-bb5d-b854fe6180bd" providerId="ADAL" clId="{9AA0529D-D9A6-4C15-9A03-2972BA276F38}" dt="2023-03-23T14:35:16.736" v="30" actId="20577"/>
          <ac:graphicFrameMkLst>
            <pc:docMk/>
            <pc:sldMk cId="1888549150" sldId="269"/>
            <ac:graphicFrameMk id="2" creationId="{71578F44-2F3A-4362-821D-B99A85CF48DC}"/>
          </ac:graphicFrameMkLst>
        </pc:graphicFrameChg>
      </pc:sldChg>
      <pc:sldChg chg="modSp mod">
        <pc:chgData name="Jazmín Orozco Arias" userId="5a644426-a054-481c-bb5d-b854fe6180bd" providerId="ADAL" clId="{9AA0529D-D9A6-4C15-9A03-2972BA276F38}" dt="2023-03-23T14:32:31.704" v="2" actId="20577"/>
        <pc:sldMkLst>
          <pc:docMk/>
          <pc:sldMk cId="3134723017" sldId="270"/>
        </pc:sldMkLst>
        <pc:spChg chg="mod">
          <ac:chgData name="Jazmín Orozco Arias" userId="5a644426-a054-481c-bb5d-b854fe6180bd" providerId="ADAL" clId="{9AA0529D-D9A6-4C15-9A03-2972BA276F38}" dt="2023-03-23T14:32:31.704" v="2" actId="20577"/>
          <ac:spMkLst>
            <pc:docMk/>
            <pc:sldMk cId="3134723017" sldId="270"/>
            <ac:spMk id="2" creationId="{533CDC63-1763-440E-93EA-0D7627381894}"/>
          </ac:spMkLst>
        </pc:spChg>
      </pc:sldChg>
      <pc:sldChg chg="addSp delSp modSp new mod setBg setClrOvrMap">
        <pc:chgData name="Jazmín Orozco Arias" userId="5a644426-a054-481c-bb5d-b854fe6180bd" providerId="ADAL" clId="{9AA0529D-D9A6-4C15-9A03-2972BA276F38}" dt="2023-03-23T14:46:43.092" v="281" actId="313"/>
        <pc:sldMkLst>
          <pc:docMk/>
          <pc:sldMk cId="3818206769" sldId="271"/>
        </pc:sldMkLst>
        <pc:spChg chg="add mod">
          <ac:chgData name="Jazmín Orozco Arias" userId="5a644426-a054-481c-bb5d-b854fe6180bd" providerId="ADAL" clId="{9AA0529D-D9A6-4C15-9A03-2972BA276F38}" dt="2023-03-23T14:46:43.092" v="281" actId="313"/>
          <ac:spMkLst>
            <pc:docMk/>
            <pc:sldMk cId="3818206769" sldId="271"/>
            <ac:spMk id="2" creationId="{078C30EA-46AC-54F7-B9A5-9541D4AC8999}"/>
          </ac:spMkLst>
        </pc:spChg>
        <pc:spChg chg="add del mod">
          <ac:chgData name="Jazmín Orozco Arias" userId="5a644426-a054-481c-bb5d-b854fe6180bd" providerId="ADAL" clId="{9AA0529D-D9A6-4C15-9A03-2972BA276F38}" dt="2023-03-23T14:45:36.329" v="215" actId="478"/>
          <ac:spMkLst>
            <pc:docMk/>
            <pc:sldMk cId="3818206769" sldId="271"/>
            <ac:spMk id="4" creationId="{C10F2A5A-8AF0-9A7C-B8F4-66D66C589CD7}"/>
          </ac:spMkLst>
        </pc:spChg>
        <pc:spChg chg="add del">
          <ac:chgData name="Jazmín Orozco Arias" userId="5a644426-a054-481c-bb5d-b854fe6180bd" providerId="ADAL" clId="{9AA0529D-D9A6-4C15-9A03-2972BA276F38}" dt="2023-03-23T14:46:38.787" v="280" actId="26606"/>
          <ac:spMkLst>
            <pc:docMk/>
            <pc:sldMk cId="3818206769" sldId="271"/>
            <ac:spMk id="9" creationId="{69D184B2-2226-4E31-BCCB-444330767440}"/>
          </ac:spMkLst>
        </pc:spChg>
        <pc:spChg chg="add del">
          <ac:chgData name="Jazmín Orozco Arias" userId="5a644426-a054-481c-bb5d-b854fe6180bd" providerId="ADAL" clId="{9AA0529D-D9A6-4C15-9A03-2972BA276F38}" dt="2023-03-23T14:46:38.787" v="280" actId="26606"/>
          <ac:spMkLst>
            <pc:docMk/>
            <pc:sldMk cId="3818206769" sldId="271"/>
            <ac:spMk id="11" creationId="{1AC4D4E3-486A-464A-8EC8-D44881097267}"/>
          </ac:spMkLst>
        </pc:spChg>
        <pc:spChg chg="add del">
          <ac:chgData name="Jazmín Orozco Arias" userId="5a644426-a054-481c-bb5d-b854fe6180bd" providerId="ADAL" clId="{9AA0529D-D9A6-4C15-9A03-2972BA276F38}" dt="2023-03-23T14:46:38.787" v="280" actId="26606"/>
          <ac:spMkLst>
            <pc:docMk/>
            <pc:sldMk cId="3818206769" sldId="271"/>
            <ac:spMk id="13" creationId="{864DE13E-58EB-4475-B79C-0D4FC651239B}"/>
          </ac:spMkLst>
        </pc:spChg>
        <pc:spChg chg="add">
          <ac:chgData name="Jazmín Orozco Arias" userId="5a644426-a054-481c-bb5d-b854fe6180bd" providerId="ADAL" clId="{9AA0529D-D9A6-4C15-9A03-2972BA276F38}" dt="2023-03-23T14:46:38.787" v="280" actId="26606"/>
          <ac:spMkLst>
            <pc:docMk/>
            <pc:sldMk cId="3818206769" sldId="271"/>
            <ac:spMk id="18" creationId="{66B332A4-D438-4773-A77F-5ED49A448D9D}"/>
          </ac:spMkLst>
        </pc:spChg>
        <pc:spChg chg="add">
          <ac:chgData name="Jazmín Orozco Arias" userId="5a644426-a054-481c-bb5d-b854fe6180bd" providerId="ADAL" clId="{9AA0529D-D9A6-4C15-9A03-2972BA276F38}" dt="2023-03-23T14:46:38.787" v="280" actId="26606"/>
          <ac:spMkLst>
            <pc:docMk/>
            <pc:sldMk cId="3818206769" sldId="271"/>
            <ac:spMk id="20" creationId="{DF9AD32D-FF05-44F4-BD4D-9CEE89B71EB9}"/>
          </ac:spMkLst>
        </pc:spChg>
      </pc:sldChg>
      <pc:sldChg chg="addSp modSp new del mod">
        <pc:chgData name="Jazmín Orozco Arias" userId="5a644426-a054-481c-bb5d-b854fe6180bd" providerId="ADAL" clId="{9AA0529D-D9A6-4C15-9A03-2972BA276F38}" dt="2023-03-23T14:37:29.717" v="185" actId="47"/>
        <pc:sldMkLst>
          <pc:docMk/>
          <pc:sldMk cId="2483844891" sldId="272"/>
        </pc:sldMkLst>
        <pc:spChg chg="mod">
          <ac:chgData name="Jazmín Orozco Arias" userId="5a644426-a054-481c-bb5d-b854fe6180bd" providerId="ADAL" clId="{9AA0529D-D9A6-4C15-9A03-2972BA276F38}" dt="2023-03-23T14:36:29.801" v="126" actId="20577"/>
          <ac:spMkLst>
            <pc:docMk/>
            <pc:sldMk cId="2483844891" sldId="272"/>
            <ac:spMk id="2" creationId="{92B62383-95B2-4B1F-D65F-C84B1AC1DE29}"/>
          </ac:spMkLst>
        </pc:spChg>
        <pc:spChg chg="add mod">
          <ac:chgData name="Jazmín Orozco Arias" userId="5a644426-a054-481c-bb5d-b854fe6180bd" providerId="ADAL" clId="{9AA0529D-D9A6-4C15-9A03-2972BA276F38}" dt="2023-03-23T14:36:52.558" v="181" actId="20577"/>
          <ac:spMkLst>
            <pc:docMk/>
            <pc:sldMk cId="2483844891" sldId="272"/>
            <ac:spMk id="3" creationId="{EEC3966E-028D-4CE8-2EF5-EF91B1571F44}"/>
          </ac:spMkLst>
        </pc:spChg>
      </pc:sldChg>
    </pc:docChg>
  </pc:docChgLst>
  <pc:docChgLst>
    <pc:chgData name="Jazmín Orozco Arias" userId="5a644426-a054-481c-bb5d-b854fe6180bd" providerId="ADAL" clId="{B8EFDA8F-FB3F-49E1-9379-67963CCB9D9D}"/>
    <pc:docChg chg="undo custSel addSld modSld">
      <pc:chgData name="Jazmín Orozco Arias" userId="5a644426-a054-481c-bb5d-b854fe6180bd" providerId="ADAL" clId="{B8EFDA8F-FB3F-49E1-9379-67963CCB9D9D}" dt="2024-04-18T14:25:38.284" v="877" actId="1076"/>
      <pc:docMkLst>
        <pc:docMk/>
      </pc:docMkLst>
      <pc:sldChg chg="modSp">
        <pc:chgData name="Jazmín Orozco Arias" userId="5a644426-a054-481c-bb5d-b854fe6180bd" providerId="ADAL" clId="{B8EFDA8F-FB3F-49E1-9379-67963CCB9D9D}" dt="2024-04-18T14:23:32.112" v="863" actId="33524"/>
        <pc:sldMkLst>
          <pc:docMk/>
          <pc:sldMk cId="2083290414" sldId="267"/>
        </pc:sldMkLst>
        <pc:graphicFrameChg chg="mod">
          <ac:chgData name="Jazmín Orozco Arias" userId="5a644426-a054-481c-bb5d-b854fe6180bd" providerId="ADAL" clId="{B8EFDA8F-FB3F-49E1-9379-67963CCB9D9D}" dt="2024-04-18T14:23:32.112" v="863" actId="33524"/>
          <ac:graphicFrameMkLst>
            <pc:docMk/>
            <pc:sldMk cId="2083290414" sldId="267"/>
            <ac:graphicFrameMk id="2" creationId="{93CFF5AD-7CAD-4633-9889-B39C0F7B31FD}"/>
          </ac:graphicFrameMkLst>
        </pc:graphicFrameChg>
      </pc:sldChg>
      <pc:sldChg chg="modSp mod">
        <pc:chgData name="Jazmín Orozco Arias" userId="5a644426-a054-481c-bb5d-b854fe6180bd" providerId="ADAL" clId="{B8EFDA8F-FB3F-49E1-9379-67963CCB9D9D}" dt="2024-04-18T14:24:02.669" v="866" actId="33524"/>
        <pc:sldMkLst>
          <pc:docMk/>
          <pc:sldMk cId="1888549150" sldId="269"/>
        </pc:sldMkLst>
        <pc:spChg chg="mod">
          <ac:chgData name="Jazmín Orozco Arias" userId="5a644426-a054-481c-bb5d-b854fe6180bd" providerId="ADAL" clId="{B8EFDA8F-FB3F-49E1-9379-67963CCB9D9D}" dt="2024-04-18T14:24:02.669" v="866" actId="33524"/>
          <ac:spMkLst>
            <pc:docMk/>
            <pc:sldMk cId="1888549150" sldId="269"/>
            <ac:spMk id="8" creationId="{12D81EAE-0289-4F5F-B7E6-908C2AE93EBF}"/>
          </ac:spMkLst>
        </pc:spChg>
        <pc:graphicFrameChg chg="mod">
          <ac:chgData name="Jazmín Orozco Arias" userId="5a644426-a054-481c-bb5d-b854fe6180bd" providerId="ADAL" clId="{B8EFDA8F-FB3F-49E1-9379-67963CCB9D9D}" dt="2024-04-18T14:23:46.748" v="865" actId="20577"/>
          <ac:graphicFrameMkLst>
            <pc:docMk/>
            <pc:sldMk cId="1888549150" sldId="269"/>
            <ac:graphicFrameMk id="2" creationId="{71578F44-2F3A-4362-821D-B99A85CF48DC}"/>
          </ac:graphicFrameMkLst>
        </pc:graphicFrameChg>
      </pc:sldChg>
      <pc:sldChg chg="addSp modSp new mod">
        <pc:chgData name="Jazmín Orozco Arias" userId="5a644426-a054-481c-bb5d-b854fe6180bd" providerId="ADAL" clId="{B8EFDA8F-FB3F-49E1-9379-67963CCB9D9D}" dt="2024-04-18T14:25:38.284" v="877" actId="1076"/>
        <pc:sldMkLst>
          <pc:docMk/>
          <pc:sldMk cId="1760043528" sldId="272"/>
        </pc:sldMkLst>
        <pc:spChg chg="add mod">
          <ac:chgData name="Jazmín Orozco Arias" userId="5a644426-a054-481c-bb5d-b854fe6180bd" providerId="ADAL" clId="{B8EFDA8F-FB3F-49E1-9379-67963CCB9D9D}" dt="2024-04-18T14:04:53.095" v="19" actId="1582"/>
          <ac:spMkLst>
            <pc:docMk/>
            <pc:sldMk cId="1760043528" sldId="272"/>
            <ac:spMk id="4" creationId="{F0C83656-780F-3577-B0D4-5601EE7C9B80}"/>
          </ac:spMkLst>
        </pc:spChg>
        <pc:picChg chg="add mod modCrop">
          <ac:chgData name="Jazmín Orozco Arias" userId="5a644426-a054-481c-bb5d-b854fe6180bd" providerId="ADAL" clId="{B8EFDA8F-FB3F-49E1-9379-67963CCB9D9D}" dt="2024-04-18T14:25:38.284" v="877" actId="1076"/>
          <ac:picMkLst>
            <pc:docMk/>
            <pc:sldMk cId="1760043528" sldId="272"/>
            <ac:picMk id="3" creationId="{59DC0013-E58A-F87A-5F31-305ED47782E4}"/>
          </ac:picMkLst>
        </pc:picChg>
      </pc:sldChg>
      <pc:sldChg chg="addSp delSp modSp mod">
        <pc:chgData name="Jazmín Orozco Arias" userId="5a644426-a054-481c-bb5d-b854fe6180bd" providerId="ADAL" clId="{B8EFDA8F-FB3F-49E1-9379-67963CCB9D9D}" dt="2024-04-18T14:24:36.757" v="870" actId="403"/>
        <pc:sldMkLst>
          <pc:docMk/>
          <pc:sldMk cId="166868256" sldId="273"/>
        </pc:sldMkLst>
        <pc:spChg chg="add mod">
          <ac:chgData name="Jazmín Orozco Arias" userId="5a644426-a054-481c-bb5d-b854fe6180bd" providerId="ADAL" clId="{B8EFDA8F-FB3F-49E1-9379-67963CCB9D9D}" dt="2024-04-18T14:24:36.757" v="870" actId="403"/>
          <ac:spMkLst>
            <pc:docMk/>
            <pc:sldMk cId="166868256" sldId="273"/>
            <ac:spMk id="2" creationId="{8C2C04B5-D1E6-2D4C-57E7-BBF2A3F845A9}"/>
          </ac:spMkLst>
        </pc:spChg>
        <pc:spChg chg="del">
          <ac:chgData name="Jazmín Orozco Arias" userId="5a644426-a054-481c-bb5d-b854fe6180bd" providerId="ADAL" clId="{B8EFDA8F-FB3F-49E1-9379-67963CCB9D9D}" dt="2024-04-18T14:07:10.804" v="21" actId="478"/>
          <ac:spMkLst>
            <pc:docMk/>
            <pc:sldMk cId="166868256" sldId="273"/>
            <ac:spMk id="4" creationId="{3A4B635B-13B2-A0EE-0181-7CD910DABF31}"/>
          </ac:spMkLst>
        </pc:spChg>
        <pc:picChg chg="del">
          <ac:chgData name="Jazmín Orozco Arias" userId="5a644426-a054-481c-bb5d-b854fe6180bd" providerId="ADAL" clId="{B8EFDA8F-FB3F-49E1-9379-67963CCB9D9D}" dt="2024-04-18T14:07:08.489" v="20" actId="478"/>
          <ac:picMkLst>
            <pc:docMk/>
            <pc:sldMk cId="166868256" sldId="273"/>
            <ac:picMk id="3" creationId="{27936C7C-40F4-15E4-51EA-142768DD903C}"/>
          </ac:picMkLst>
        </pc:picChg>
      </pc:sldChg>
    </pc:docChg>
  </pc:docChgLst>
  <pc:docChgLst>
    <pc:chgData name="Jazmín Orozco Arias" userId="5a644426-a054-481c-bb5d-b854fe6180bd" providerId="ADAL" clId="{A34B4F4C-FBC3-4551-897A-6C34671E1D33}"/>
    <pc:docChg chg="undo custSel addSld delSld modSld sldOrd">
      <pc:chgData name="Jazmín Orozco Arias" userId="5a644426-a054-481c-bb5d-b854fe6180bd" providerId="ADAL" clId="{A34B4F4C-FBC3-4551-897A-6C34671E1D33}" dt="2022-05-24T22:28:27.139" v="2260" actId="1076"/>
      <pc:docMkLst>
        <pc:docMk/>
      </pc:docMkLst>
      <pc:sldChg chg="del">
        <pc:chgData name="Jazmín Orozco Arias" userId="5a644426-a054-481c-bb5d-b854fe6180bd" providerId="ADAL" clId="{A34B4F4C-FBC3-4551-897A-6C34671E1D33}" dt="2022-05-24T22:26:44.963" v="2256" actId="47"/>
        <pc:sldMkLst>
          <pc:docMk/>
          <pc:sldMk cId="1994154178" sldId="256"/>
        </pc:sldMkLst>
      </pc:sldChg>
      <pc:sldChg chg="del">
        <pc:chgData name="Jazmín Orozco Arias" userId="5a644426-a054-481c-bb5d-b854fe6180bd" providerId="ADAL" clId="{A34B4F4C-FBC3-4551-897A-6C34671E1D33}" dt="2022-05-24T19:26:17.183" v="9" actId="47"/>
        <pc:sldMkLst>
          <pc:docMk/>
          <pc:sldMk cId="221126227" sldId="258"/>
        </pc:sldMkLst>
      </pc:sldChg>
      <pc:sldChg chg="del">
        <pc:chgData name="Jazmín Orozco Arias" userId="5a644426-a054-481c-bb5d-b854fe6180bd" providerId="ADAL" clId="{A34B4F4C-FBC3-4551-897A-6C34671E1D33}" dt="2022-05-24T19:26:15.257" v="7" actId="47"/>
        <pc:sldMkLst>
          <pc:docMk/>
          <pc:sldMk cId="244735239" sldId="259"/>
        </pc:sldMkLst>
      </pc:sldChg>
      <pc:sldChg chg="del">
        <pc:chgData name="Jazmín Orozco Arias" userId="5a644426-a054-481c-bb5d-b854fe6180bd" providerId="ADAL" clId="{A34B4F4C-FBC3-4551-897A-6C34671E1D33}" dt="2022-05-24T19:26:16.116" v="8" actId="47"/>
        <pc:sldMkLst>
          <pc:docMk/>
          <pc:sldMk cId="2578125510" sldId="260"/>
        </pc:sldMkLst>
      </pc:sldChg>
      <pc:sldChg chg="del">
        <pc:chgData name="Jazmín Orozco Arias" userId="5a644426-a054-481c-bb5d-b854fe6180bd" providerId="ADAL" clId="{A34B4F4C-FBC3-4551-897A-6C34671E1D33}" dt="2022-05-24T19:26:09.946" v="4" actId="47"/>
        <pc:sldMkLst>
          <pc:docMk/>
          <pc:sldMk cId="318219016" sldId="261"/>
        </pc:sldMkLst>
      </pc:sldChg>
      <pc:sldChg chg="del">
        <pc:chgData name="Jazmín Orozco Arias" userId="5a644426-a054-481c-bb5d-b854fe6180bd" providerId="ADAL" clId="{A34B4F4C-FBC3-4551-897A-6C34671E1D33}" dt="2022-05-24T19:25:38.705" v="1" actId="47"/>
        <pc:sldMkLst>
          <pc:docMk/>
          <pc:sldMk cId="3437355730" sldId="262"/>
        </pc:sldMkLst>
      </pc:sldChg>
      <pc:sldChg chg="del">
        <pc:chgData name="Jazmín Orozco Arias" userId="5a644426-a054-481c-bb5d-b854fe6180bd" providerId="ADAL" clId="{A34B4F4C-FBC3-4551-897A-6C34671E1D33}" dt="2022-05-24T19:26:14.249" v="6" actId="47"/>
        <pc:sldMkLst>
          <pc:docMk/>
          <pc:sldMk cId="950920785" sldId="263"/>
        </pc:sldMkLst>
      </pc:sldChg>
      <pc:sldChg chg="del">
        <pc:chgData name="Jazmín Orozco Arias" userId="5a644426-a054-481c-bb5d-b854fe6180bd" providerId="ADAL" clId="{A34B4F4C-FBC3-4551-897A-6C34671E1D33}" dt="2022-05-24T19:26:11.607" v="5" actId="47"/>
        <pc:sldMkLst>
          <pc:docMk/>
          <pc:sldMk cId="3963751271" sldId="264"/>
        </pc:sldMkLst>
      </pc:sldChg>
      <pc:sldChg chg="del">
        <pc:chgData name="Jazmín Orozco Arias" userId="5a644426-a054-481c-bb5d-b854fe6180bd" providerId="ADAL" clId="{A34B4F4C-FBC3-4551-897A-6C34671E1D33}" dt="2022-05-24T19:26:08.694" v="3" actId="47"/>
        <pc:sldMkLst>
          <pc:docMk/>
          <pc:sldMk cId="1606907668" sldId="265"/>
        </pc:sldMkLst>
      </pc:sldChg>
      <pc:sldChg chg="del">
        <pc:chgData name="Jazmín Orozco Arias" userId="5a644426-a054-481c-bb5d-b854fe6180bd" providerId="ADAL" clId="{A34B4F4C-FBC3-4551-897A-6C34671E1D33}" dt="2022-05-24T19:26:07.621" v="2" actId="47"/>
        <pc:sldMkLst>
          <pc:docMk/>
          <pc:sldMk cId="1233805520" sldId="266"/>
        </pc:sldMkLst>
      </pc:sldChg>
      <pc:sldChg chg="addSp delSp modSp new mod setBg">
        <pc:chgData name="Jazmín Orozco Arias" userId="5a644426-a054-481c-bb5d-b854fe6180bd" providerId="ADAL" clId="{A34B4F4C-FBC3-4551-897A-6C34671E1D33}" dt="2022-05-24T21:53:55.543" v="1587" actId="113"/>
        <pc:sldMkLst>
          <pc:docMk/>
          <pc:sldMk cId="2083290414" sldId="267"/>
        </pc:sldMkLst>
        <pc:spChg chg="add del">
          <ac:chgData name="Jazmín Orozco Arias" userId="5a644426-a054-481c-bb5d-b854fe6180bd" providerId="ADAL" clId="{A34B4F4C-FBC3-4551-897A-6C34671E1D33}" dt="2022-05-24T19:34:45.357" v="194" actId="26606"/>
          <ac:spMkLst>
            <pc:docMk/>
            <pc:sldMk cId="2083290414" sldId="267"/>
            <ac:spMk id="7" creationId="{955A2079-FA98-4876-80F0-72364A7D2EA4}"/>
          </ac:spMkLst>
        </pc:spChg>
        <pc:graphicFrameChg chg="add mod modGraphic">
          <ac:chgData name="Jazmín Orozco Arias" userId="5a644426-a054-481c-bb5d-b854fe6180bd" providerId="ADAL" clId="{A34B4F4C-FBC3-4551-897A-6C34671E1D33}" dt="2022-05-24T21:53:55.543" v="1587" actId="113"/>
          <ac:graphicFrameMkLst>
            <pc:docMk/>
            <pc:sldMk cId="2083290414" sldId="267"/>
            <ac:graphicFrameMk id="2" creationId="{93CFF5AD-7CAD-4633-9889-B39C0F7B31FD}"/>
          </ac:graphicFrameMkLst>
        </pc:graphicFrameChg>
      </pc:sldChg>
      <pc:sldChg chg="addSp modSp new mod ord setBg">
        <pc:chgData name="Jazmín Orozco Arias" userId="5a644426-a054-481c-bb5d-b854fe6180bd" providerId="ADAL" clId="{A34B4F4C-FBC3-4551-897A-6C34671E1D33}" dt="2022-05-24T21:03:42.199" v="942" actId="26606"/>
        <pc:sldMkLst>
          <pc:docMk/>
          <pc:sldMk cId="3707160300" sldId="268"/>
        </pc:sldMkLst>
        <pc:spChg chg="add">
          <ac:chgData name="Jazmín Orozco Arias" userId="5a644426-a054-481c-bb5d-b854fe6180bd" providerId="ADAL" clId="{A34B4F4C-FBC3-4551-897A-6C34671E1D33}" dt="2022-05-24T21:03:42.199" v="942" actId="26606"/>
          <ac:spMkLst>
            <pc:docMk/>
            <pc:sldMk cId="3707160300" sldId="268"/>
            <ac:spMk id="8" creationId="{7BDAC5B6-20CE-447F-8BA1-F2274AC7AE5B}"/>
          </ac:spMkLst>
        </pc:spChg>
        <pc:spChg chg="add">
          <ac:chgData name="Jazmín Orozco Arias" userId="5a644426-a054-481c-bb5d-b854fe6180bd" providerId="ADAL" clId="{A34B4F4C-FBC3-4551-897A-6C34671E1D33}" dt="2022-05-24T21:03:42.199" v="942" actId="26606"/>
          <ac:spMkLst>
            <pc:docMk/>
            <pc:sldMk cId="3707160300" sldId="268"/>
            <ac:spMk id="10" creationId="{D1D22B31-BF8F-446B-9009-8A251FB177CB}"/>
          </ac:spMkLst>
        </pc:spChg>
        <pc:picChg chg="add mod">
          <ac:chgData name="Jazmín Orozco Arias" userId="5a644426-a054-481c-bb5d-b854fe6180bd" providerId="ADAL" clId="{A34B4F4C-FBC3-4551-897A-6C34671E1D33}" dt="2022-05-24T21:03:42.199" v="942" actId="26606"/>
          <ac:picMkLst>
            <pc:docMk/>
            <pc:sldMk cId="3707160300" sldId="268"/>
            <ac:picMk id="3" creationId="{8855EDCF-1C27-431C-A952-FEAF253BBF32}"/>
          </ac:picMkLst>
        </pc:picChg>
      </pc:sldChg>
      <pc:sldChg chg="addSp delSp modSp new mod">
        <pc:chgData name="Jazmín Orozco Arias" userId="5a644426-a054-481c-bb5d-b854fe6180bd" providerId="ADAL" clId="{A34B4F4C-FBC3-4551-897A-6C34671E1D33}" dt="2022-05-24T22:26:33.428" v="2254" actId="207"/>
        <pc:sldMkLst>
          <pc:docMk/>
          <pc:sldMk cId="1888549150" sldId="269"/>
        </pc:sldMkLst>
        <pc:spChg chg="add del">
          <ac:chgData name="Jazmín Orozco Arias" userId="5a644426-a054-481c-bb5d-b854fe6180bd" providerId="ADAL" clId="{A34B4F4C-FBC3-4551-897A-6C34671E1D33}" dt="2022-05-24T21:55:01.854" v="1597" actId="478"/>
          <ac:spMkLst>
            <pc:docMk/>
            <pc:sldMk cId="1888549150" sldId="269"/>
            <ac:spMk id="3" creationId="{5D0D0369-D1D0-4417-9F9F-5E560D919E23}"/>
          </ac:spMkLst>
        </pc:spChg>
        <pc:spChg chg="add del mod">
          <ac:chgData name="Jazmín Orozco Arias" userId="5a644426-a054-481c-bb5d-b854fe6180bd" providerId="ADAL" clId="{A34B4F4C-FBC3-4551-897A-6C34671E1D33}" dt="2022-05-24T21:58:23.117" v="1755"/>
          <ac:spMkLst>
            <pc:docMk/>
            <pc:sldMk cId="1888549150" sldId="269"/>
            <ac:spMk id="4" creationId="{C29931E3-EEAB-43F0-87A7-66605740A2C1}"/>
          </ac:spMkLst>
        </pc:spChg>
        <pc:spChg chg="add del mod">
          <ac:chgData name="Jazmín Orozco Arias" userId="5a644426-a054-481c-bb5d-b854fe6180bd" providerId="ADAL" clId="{A34B4F4C-FBC3-4551-897A-6C34671E1D33}" dt="2022-05-24T21:58:23.114" v="1753" actId="478"/>
          <ac:spMkLst>
            <pc:docMk/>
            <pc:sldMk cId="1888549150" sldId="269"/>
            <ac:spMk id="7" creationId="{39A90C80-E0FF-41AC-A39E-422926D2E4AC}"/>
          </ac:spMkLst>
        </pc:spChg>
        <pc:spChg chg="add mod">
          <ac:chgData name="Jazmín Orozco Arias" userId="5a644426-a054-481c-bb5d-b854fe6180bd" providerId="ADAL" clId="{A34B4F4C-FBC3-4551-897A-6C34671E1D33}" dt="2022-05-24T22:26:33.428" v="2254" actId="207"/>
          <ac:spMkLst>
            <pc:docMk/>
            <pc:sldMk cId="1888549150" sldId="269"/>
            <ac:spMk id="8" creationId="{12D81EAE-0289-4F5F-B7E6-908C2AE93EBF}"/>
          </ac:spMkLst>
        </pc:spChg>
        <pc:graphicFrameChg chg="add mod modGraphic">
          <ac:chgData name="Jazmín Orozco Arias" userId="5a644426-a054-481c-bb5d-b854fe6180bd" providerId="ADAL" clId="{A34B4F4C-FBC3-4551-897A-6C34671E1D33}" dt="2022-05-24T22:20:56.545" v="2108" actId="20577"/>
          <ac:graphicFrameMkLst>
            <pc:docMk/>
            <pc:sldMk cId="1888549150" sldId="269"/>
            <ac:graphicFrameMk id="2" creationId="{71578F44-2F3A-4362-821D-B99A85CF48DC}"/>
          </ac:graphicFrameMkLst>
        </pc:graphicFrameChg>
        <pc:picChg chg="add mod">
          <ac:chgData name="Jazmín Orozco Arias" userId="5a644426-a054-481c-bb5d-b854fe6180bd" providerId="ADAL" clId="{A34B4F4C-FBC3-4551-897A-6C34671E1D33}" dt="2022-05-24T21:58:49.587" v="1762" actId="14100"/>
          <ac:picMkLst>
            <pc:docMk/>
            <pc:sldMk cId="1888549150" sldId="269"/>
            <ac:picMk id="6" creationId="{82FF7F66-3208-464E-8342-2BF552554023}"/>
          </ac:picMkLst>
        </pc:picChg>
      </pc:sldChg>
      <pc:sldChg chg="addSp modSp new mod">
        <pc:chgData name="Jazmín Orozco Arias" userId="5a644426-a054-481c-bb5d-b854fe6180bd" providerId="ADAL" clId="{A34B4F4C-FBC3-4551-897A-6C34671E1D33}" dt="2022-05-24T22:28:27.139" v="2260" actId="1076"/>
        <pc:sldMkLst>
          <pc:docMk/>
          <pc:sldMk cId="3134723017" sldId="270"/>
        </pc:sldMkLst>
        <pc:spChg chg="add mod">
          <ac:chgData name="Jazmín Orozco Arias" userId="5a644426-a054-481c-bb5d-b854fe6180bd" providerId="ADAL" clId="{A34B4F4C-FBC3-4551-897A-6C34671E1D33}" dt="2022-05-24T22:28:23.544" v="2259" actId="1076"/>
          <ac:spMkLst>
            <pc:docMk/>
            <pc:sldMk cId="3134723017" sldId="270"/>
            <ac:spMk id="2" creationId="{533CDC63-1763-440E-93EA-0D7627381894}"/>
          </ac:spMkLst>
        </pc:spChg>
        <pc:spChg chg="add mod">
          <ac:chgData name="Jazmín Orozco Arias" userId="5a644426-a054-481c-bb5d-b854fe6180bd" providerId="ADAL" clId="{A34B4F4C-FBC3-4551-897A-6C34671E1D33}" dt="2022-05-24T22:28:27.139" v="2260" actId="1076"/>
          <ac:spMkLst>
            <pc:docMk/>
            <pc:sldMk cId="3134723017" sldId="270"/>
            <ac:spMk id="3" creationId="{7D3CC465-2DF4-4238-B534-1FC4BC831CF2}"/>
          </ac:spMkLst>
        </pc:spChg>
      </pc:sldChg>
      <pc:sldChg chg="new del">
        <pc:chgData name="Jazmín Orozco Arias" userId="5a644426-a054-481c-bb5d-b854fe6180bd" providerId="ADAL" clId="{A34B4F4C-FBC3-4551-897A-6C34671E1D33}" dt="2022-05-24T22:26:44.140" v="2255" actId="47"/>
        <pc:sldMkLst>
          <pc:docMk/>
          <pc:sldMk cId="2036931330" sldId="2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1E4A8C-438A-47DE-A75B-4433497F59E8}" type="doc">
      <dgm:prSet loTypeId="urn:microsoft.com/office/officeart/2008/layout/HorizontalMultiLevelHierarchy" loCatId="hierarchy" qsTypeId="urn:microsoft.com/office/officeart/2005/8/quickstyle/simple2" qsCatId="simple" csTypeId="urn:microsoft.com/office/officeart/2005/8/colors/accent0_1" csCatId="mainScheme" phldr="1"/>
      <dgm:spPr/>
      <dgm:t>
        <a:bodyPr/>
        <a:lstStyle/>
        <a:p>
          <a:endParaRPr lang="es-CR"/>
        </a:p>
      </dgm:t>
    </dgm:pt>
    <dgm:pt modelId="{BE4121A1-6DFE-4049-AE11-5EC63284C127}">
      <dgm:prSet phldrT="[Texto]" custT="1"/>
      <dgm:spPr/>
      <dgm:t>
        <a:bodyPr/>
        <a:lstStyle/>
        <a:p>
          <a:r>
            <a:rPr lang="es-CR" sz="2000" b="1" dirty="0">
              <a:latin typeface="Cambria" panose="02040503050406030204" pitchFamily="18" charset="0"/>
              <a:ea typeface="Cambria" panose="02040503050406030204" pitchFamily="18" charset="0"/>
            </a:rPr>
            <a:t>Procesos Disciplinarios</a:t>
          </a:r>
        </a:p>
      </dgm:t>
    </dgm:pt>
    <dgm:pt modelId="{F4D4C0C8-2B96-430C-85A5-37AFE357DD4D}" type="parTrans" cxnId="{62341073-5672-45B3-9AF0-F58A0E775D81}">
      <dgm:prSet/>
      <dgm:spPr/>
      <dgm:t>
        <a:bodyPr/>
        <a:lstStyle/>
        <a:p>
          <a:endParaRPr lang="es-CR"/>
        </a:p>
      </dgm:t>
    </dgm:pt>
    <dgm:pt modelId="{B3359A0D-0EC6-4609-9288-D989186983C8}" type="sibTrans" cxnId="{62341073-5672-45B3-9AF0-F58A0E775D81}">
      <dgm:prSet/>
      <dgm:spPr/>
      <dgm:t>
        <a:bodyPr/>
        <a:lstStyle/>
        <a:p>
          <a:endParaRPr lang="es-CR"/>
        </a:p>
      </dgm:t>
    </dgm:pt>
    <dgm:pt modelId="{E01C453A-BDF2-46DE-95FF-AEA5E72A2E22}">
      <dgm:prSet phldrT="[Texto]" custT="1"/>
      <dgm:spPr/>
      <dgm:t>
        <a:bodyPr/>
        <a:lstStyle/>
        <a:p>
          <a:r>
            <a:rPr lang="es-CR" sz="1600" dirty="0">
              <a:latin typeface="Cambria" panose="02040503050406030204" pitchFamily="18" charset="0"/>
              <a:ea typeface="Cambria" panose="02040503050406030204" pitchFamily="18" charset="0"/>
            </a:rPr>
            <a:t>Mayores a 15 días –</a:t>
          </a:r>
          <a:r>
            <a:rPr lang="es-CR" sz="1600" b="1" dirty="0">
              <a:latin typeface="Cambria" panose="02040503050406030204" pitchFamily="18" charset="0"/>
              <a:ea typeface="Cambria" panose="02040503050406030204" pitchFamily="18" charset="0"/>
            </a:rPr>
            <a:t>Inspección Judicial</a:t>
          </a:r>
        </a:p>
      </dgm:t>
    </dgm:pt>
    <dgm:pt modelId="{5B9447DF-01CB-4A61-9196-6D68DE760CC9}" type="parTrans" cxnId="{C28C6EDE-4D30-475F-A978-B87529BCA3C3}">
      <dgm:prSet/>
      <dgm:spPr/>
      <dgm:t>
        <a:bodyPr/>
        <a:lstStyle/>
        <a:p>
          <a:endParaRPr lang="es-CR"/>
        </a:p>
      </dgm:t>
    </dgm:pt>
    <dgm:pt modelId="{6AA91A41-284E-4ABE-9268-390E162B431A}" type="sibTrans" cxnId="{C28C6EDE-4D30-475F-A978-B87529BCA3C3}">
      <dgm:prSet/>
      <dgm:spPr/>
      <dgm:t>
        <a:bodyPr/>
        <a:lstStyle/>
        <a:p>
          <a:endParaRPr lang="es-CR"/>
        </a:p>
      </dgm:t>
    </dgm:pt>
    <dgm:pt modelId="{054522DE-2917-4164-9FE5-8C4E5C7A18D9}">
      <dgm:prSet phldrT="[Texto]" custT="1"/>
      <dgm:spPr/>
      <dgm:t>
        <a:bodyPr/>
        <a:lstStyle/>
        <a:p>
          <a:r>
            <a:rPr lang="es-CR" sz="1600" dirty="0">
              <a:latin typeface="Cambria" panose="02040503050406030204" pitchFamily="18" charset="0"/>
              <a:ea typeface="Cambria" panose="02040503050406030204" pitchFamily="18" charset="0"/>
            </a:rPr>
            <a:t>Menores a 15 días- </a:t>
          </a:r>
          <a:r>
            <a:rPr lang="es-CR" sz="1600" b="1" dirty="0">
              <a:latin typeface="Cambria" panose="02040503050406030204" pitchFamily="18" charset="0"/>
              <a:ea typeface="Cambria" panose="02040503050406030204" pitchFamily="18" charset="0"/>
            </a:rPr>
            <a:t>Jefaturas </a:t>
          </a:r>
        </a:p>
      </dgm:t>
    </dgm:pt>
    <dgm:pt modelId="{3FC6FCAD-462C-4693-8BFD-A02D9CEC3B01}" type="parTrans" cxnId="{38BF8D67-EFB0-4202-B98C-D5DC323A17FB}">
      <dgm:prSet/>
      <dgm:spPr/>
      <dgm:t>
        <a:bodyPr/>
        <a:lstStyle/>
        <a:p>
          <a:endParaRPr lang="es-CR"/>
        </a:p>
      </dgm:t>
    </dgm:pt>
    <dgm:pt modelId="{46382A66-1EE5-49EF-90F8-70121904C985}" type="sibTrans" cxnId="{38BF8D67-EFB0-4202-B98C-D5DC323A17FB}">
      <dgm:prSet/>
      <dgm:spPr/>
      <dgm:t>
        <a:bodyPr/>
        <a:lstStyle/>
        <a:p>
          <a:endParaRPr lang="es-CR"/>
        </a:p>
      </dgm:t>
    </dgm:pt>
    <dgm:pt modelId="{6B72A3A0-3522-44D9-8ABE-EBA865C96342}">
      <dgm:prSet phldrT="[Texto]" custT="1"/>
      <dgm:spPr/>
      <dgm:t>
        <a:bodyPr/>
        <a:lstStyle/>
        <a:p>
          <a:r>
            <a:rPr lang="es-CR" sz="1600" dirty="0">
              <a:latin typeface="Cambria" panose="02040503050406030204" pitchFamily="18" charset="0"/>
              <a:ea typeface="Cambria" panose="02040503050406030204" pitchFamily="18" charset="0"/>
            </a:rPr>
            <a:t>Cantidad de días de la sanción </a:t>
          </a:r>
        </a:p>
      </dgm:t>
    </dgm:pt>
    <dgm:pt modelId="{F7F6591D-D1D2-40CD-90D2-088C03FD9886}" type="parTrans" cxnId="{01415AD1-816F-443C-A761-0DBCF3320C6A}">
      <dgm:prSet/>
      <dgm:spPr/>
      <dgm:t>
        <a:bodyPr/>
        <a:lstStyle/>
        <a:p>
          <a:endParaRPr lang="es-CR"/>
        </a:p>
      </dgm:t>
    </dgm:pt>
    <dgm:pt modelId="{83497700-3896-433B-B6EF-9C66309D3297}" type="sibTrans" cxnId="{01415AD1-816F-443C-A761-0DBCF3320C6A}">
      <dgm:prSet/>
      <dgm:spPr/>
      <dgm:t>
        <a:bodyPr/>
        <a:lstStyle/>
        <a:p>
          <a:endParaRPr lang="es-CR"/>
        </a:p>
      </dgm:t>
    </dgm:pt>
    <dgm:pt modelId="{1F96BBD4-3C5D-4ECE-B2A0-855BF1F4F855}">
      <dgm:prSet phldrT="[Texto]" custT="1"/>
      <dgm:spPr/>
      <dgm:t>
        <a:bodyPr/>
        <a:lstStyle/>
        <a:p>
          <a:r>
            <a:rPr lang="es-CR" sz="1600" dirty="0">
              <a:latin typeface="Cambria" panose="02040503050406030204" pitchFamily="18" charset="0"/>
              <a:ea typeface="Cambria" panose="02040503050406030204" pitchFamily="18" charset="0"/>
            </a:rPr>
            <a:t>Sistemas Informáticos  para el registro:</a:t>
          </a:r>
        </a:p>
        <a:p>
          <a:br>
            <a:rPr lang="es-CR" sz="1600" dirty="0">
              <a:latin typeface="Cambria" panose="02040503050406030204" pitchFamily="18" charset="0"/>
              <a:ea typeface="Cambria" panose="02040503050406030204" pitchFamily="18" charset="0"/>
            </a:rPr>
          </a:br>
          <a:r>
            <a:rPr lang="es-CR" sz="1600" dirty="0">
              <a:latin typeface="Cambria" panose="02040503050406030204" pitchFamily="18" charset="0"/>
              <a:ea typeface="Cambria" panose="02040503050406030204" pitchFamily="18" charset="0"/>
            </a:rPr>
            <a:t>-Módulo de procesos disciplinario PIN</a:t>
          </a:r>
        </a:p>
        <a:p>
          <a:br>
            <a:rPr lang="es-CR" sz="1600" dirty="0">
              <a:latin typeface="Cambria" panose="02040503050406030204" pitchFamily="18" charset="0"/>
              <a:ea typeface="Cambria" panose="02040503050406030204" pitchFamily="18" charset="0"/>
            </a:rPr>
          </a:br>
          <a:r>
            <a:rPr lang="es-CR" sz="1600" dirty="0">
              <a:latin typeface="Cambria" panose="02040503050406030204" pitchFamily="18" charset="0"/>
              <a:ea typeface="Cambria" panose="02040503050406030204" pitchFamily="18" charset="0"/>
            </a:rPr>
            <a:t>-Sistema de Gestión (Adaptación Inspección Judicial)</a:t>
          </a:r>
        </a:p>
      </dgm:t>
    </dgm:pt>
    <dgm:pt modelId="{AE3B6FB6-41E8-4C93-A1D2-C47509DD1427}" type="parTrans" cxnId="{F91D2872-3C08-4B35-A509-8F896CE00DD7}">
      <dgm:prSet/>
      <dgm:spPr/>
      <dgm:t>
        <a:bodyPr/>
        <a:lstStyle/>
        <a:p>
          <a:endParaRPr lang="es-CR"/>
        </a:p>
      </dgm:t>
    </dgm:pt>
    <dgm:pt modelId="{2FB881DB-65E9-497F-88D7-7E4033A40E29}" type="sibTrans" cxnId="{F91D2872-3C08-4B35-A509-8F896CE00DD7}">
      <dgm:prSet/>
      <dgm:spPr/>
      <dgm:t>
        <a:bodyPr/>
        <a:lstStyle/>
        <a:p>
          <a:endParaRPr lang="es-CR"/>
        </a:p>
      </dgm:t>
    </dgm:pt>
    <dgm:pt modelId="{EDB4910B-7904-41AD-A38F-59EE5FECB086}" type="pres">
      <dgm:prSet presAssocID="{C21E4A8C-438A-47DE-A75B-4433497F59E8}" presName="Name0" presStyleCnt="0">
        <dgm:presLayoutVars>
          <dgm:chPref val="1"/>
          <dgm:dir/>
          <dgm:animOne val="branch"/>
          <dgm:animLvl val="lvl"/>
          <dgm:resizeHandles val="exact"/>
        </dgm:presLayoutVars>
      </dgm:prSet>
      <dgm:spPr/>
    </dgm:pt>
    <dgm:pt modelId="{7497AC44-88C0-4267-B4F2-155A1F5B98DF}" type="pres">
      <dgm:prSet presAssocID="{BE4121A1-6DFE-4049-AE11-5EC63284C127}" presName="root1" presStyleCnt="0"/>
      <dgm:spPr/>
    </dgm:pt>
    <dgm:pt modelId="{21E959B7-F1DF-4AB0-9E66-3F023F4C6172}" type="pres">
      <dgm:prSet presAssocID="{BE4121A1-6DFE-4049-AE11-5EC63284C127}" presName="LevelOneTextNode" presStyleLbl="node0" presStyleIdx="0" presStyleCnt="1" custScaleY="100196">
        <dgm:presLayoutVars>
          <dgm:chPref val="3"/>
        </dgm:presLayoutVars>
      </dgm:prSet>
      <dgm:spPr/>
    </dgm:pt>
    <dgm:pt modelId="{FA94277C-C155-4284-A120-CE32227CB1BE}" type="pres">
      <dgm:prSet presAssocID="{BE4121A1-6DFE-4049-AE11-5EC63284C127}" presName="level2hierChild" presStyleCnt="0"/>
      <dgm:spPr/>
    </dgm:pt>
    <dgm:pt modelId="{D75536EE-5EBA-45D0-8903-18295AE740B6}" type="pres">
      <dgm:prSet presAssocID="{F7F6591D-D1D2-40CD-90D2-088C03FD9886}" presName="conn2-1" presStyleLbl="parChTrans1D2" presStyleIdx="0" presStyleCnt="1"/>
      <dgm:spPr/>
    </dgm:pt>
    <dgm:pt modelId="{A4A0990C-2F03-4F47-AD0D-B6A0A42D8117}" type="pres">
      <dgm:prSet presAssocID="{F7F6591D-D1D2-40CD-90D2-088C03FD9886}" presName="connTx" presStyleLbl="parChTrans1D2" presStyleIdx="0" presStyleCnt="1"/>
      <dgm:spPr/>
    </dgm:pt>
    <dgm:pt modelId="{E95CBF78-1DFD-44E5-B5CA-DB3C9D434D01}" type="pres">
      <dgm:prSet presAssocID="{6B72A3A0-3522-44D9-8ABE-EBA865C96342}" presName="root2" presStyleCnt="0"/>
      <dgm:spPr/>
    </dgm:pt>
    <dgm:pt modelId="{2CE72A87-AD58-41D0-B4D5-58F6931EBD20}" type="pres">
      <dgm:prSet presAssocID="{6B72A3A0-3522-44D9-8ABE-EBA865C96342}" presName="LevelTwoTextNode" presStyleLbl="node2" presStyleIdx="0" presStyleCnt="1" custScaleY="121150">
        <dgm:presLayoutVars>
          <dgm:chPref val="3"/>
        </dgm:presLayoutVars>
      </dgm:prSet>
      <dgm:spPr/>
    </dgm:pt>
    <dgm:pt modelId="{58F9431F-3626-465B-AFB4-A60146A72FC3}" type="pres">
      <dgm:prSet presAssocID="{6B72A3A0-3522-44D9-8ABE-EBA865C96342}" presName="level3hierChild" presStyleCnt="0"/>
      <dgm:spPr/>
    </dgm:pt>
    <dgm:pt modelId="{DE7DE506-370B-4DC0-B9D4-CCF77F7D5A2C}" type="pres">
      <dgm:prSet presAssocID="{5B9447DF-01CB-4A61-9196-6D68DE760CC9}" presName="conn2-1" presStyleLbl="parChTrans1D3" presStyleIdx="0" presStyleCnt="2"/>
      <dgm:spPr/>
    </dgm:pt>
    <dgm:pt modelId="{E540F7B5-2ED5-4EA1-81AB-5DF1AF10AAD0}" type="pres">
      <dgm:prSet presAssocID="{5B9447DF-01CB-4A61-9196-6D68DE760CC9}" presName="connTx" presStyleLbl="parChTrans1D3" presStyleIdx="0" presStyleCnt="2"/>
      <dgm:spPr/>
    </dgm:pt>
    <dgm:pt modelId="{868F07EF-FC11-40AE-A109-80025B02FA50}" type="pres">
      <dgm:prSet presAssocID="{E01C453A-BDF2-46DE-95FF-AEA5E72A2E22}" presName="root2" presStyleCnt="0"/>
      <dgm:spPr/>
    </dgm:pt>
    <dgm:pt modelId="{FC5BA2B7-64AB-4A5C-A1C9-EB94CFAB7C81}" type="pres">
      <dgm:prSet presAssocID="{E01C453A-BDF2-46DE-95FF-AEA5E72A2E22}" presName="LevelTwoTextNode" presStyleLbl="node3" presStyleIdx="0" presStyleCnt="2" custScaleY="121150">
        <dgm:presLayoutVars>
          <dgm:chPref val="3"/>
        </dgm:presLayoutVars>
      </dgm:prSet>
      <dgm:spPr/>
    </dgm:pt>
    <dgm:pt modelId="{A4E84034-2B17-471B-816C-268AB4305952}" type="pres">
      <dgm:prSet presAssocID="{E01C453A-BDF2-46DE-95FF-AEA5E72A2E22}" presName="level3hierChild" presStyleCnt="0"/>
      <dgm:spPr/>
    </dgm:pt>
    <dgm:pt modelId="{B133DD19-9351-44A2-BBDF-C89368CD648E}" type="pres">
      <dgm:prSet presAssocID="{3FC6FCAD-462C-4693-8BFD-A02D9CEC3B01}" presName="conn2-1" presStyleLbl="parChTrans1D3" presStyleIdx="1" presStyleCnt="2"/>
      <dgm:spPr/>
    </dgm:pt>
    <dgm:pt modelId="{48852666-E4B6-4D31-B30B-86DF0D689F6C}" type="pres">
      <dgm:prSet presAssocID="{3FC6FCAD-462C-4693-8BFD-A02D9CEC3B01}" presName="connTx" presStyleLbl="parChTrans1D3" presStyleIdx="1" presStyleCnt="2"/>
      <dgm:spPr/>
    </dgm:pt>
    <dgm:pt modelId="{46BE446B-E40F-484C-B509-CDA1AF05404C}" type="pres">
      <dgm:prSet presAssocID="{054522DE-2917-4164-9FE5-8C4E5C7A18D9}" presName="root2" presStyleCnt="0"/>
      <dgm:spPr/>
    </dgm:pt>
    <dgm:pt modelId="{09256C4B-7DC5-4741-B04E-52246FA98195}" type="pres">
      <dgm:prSet presAssocID="{054522DE-2917-4164-9FE5-8C4E5C7A18D9}" presName="LevelTwoTextNode" presStyleLbl="node3" presStyleIdx="1" presStyleCnt="2" custScaleY="121150">
        <dgm:presLayoutVars>
          <dgm:chPref val="3"/>
        </dgm:presLayoutVars>
      </dgm:prSet>
      <dgm:spPr/>
    </dgm:pt>
    <dgm:pt modelId="{9973E7C6-E8B2-4FE5-B7E9-B4FA3D303966}" type="pres">
      <dgm:prSet presAssocID="{054522DE-2917-4164-9FE5-8C4E5C7A18D9}" presName="level3hierChild" presStyleCnt="0"/>
      <dgm:spPr/>
    </dgm:pt>
    <dgm:pt modelId="{274AF3B9-E242-4ECD-87BD-4E867C6A8771}" type="pres">
      <dgm:prSet presAssocID="{AE3B6FB6-41E8-4C93-A1D2-C47509DD1427}" presName="conn2-1" presStyleLbl="parChTrans1D4" presStyleIdx="0" presStyleCnt="1"/>
      <dgm:spPr/>
    </dgm:pt>
    <dgm:pt modelId="{ACC9DA30-6A06-4996-9781-FEE40612CE82}" type="pres">
      <dgm:prSet presAssocID="{AE3B6FB6-41E8-4C93-A1D2-C47509DD1427}" presName="connTx" presStyleLbl="parChTrans1D4" presStyleIdx="0" presStyleCnt="1"/>
      <dgm:spPr/>
    </dgm:pt>
    <dgm:pt modelId="{B0147DD5-DD72-41D0-8F90-53D325F7FCB1}" type="pres">
      <dgm:prSet presAssocID="{1F96BBD4-3C5D-4ECE-B2A0-855BF1F4F855}" presName="root2" presStyleCnt="0"/>
      <dgm:spPr/>
    </dgm:pt>
    <dgm:pt modelId="{53BC5C02-A61A-4A8E-B521-3A3F8E7FE2DF}" type="pres">
      <dgm:prSet presAssocID="{1F96BBD4-3C5D-4ECE-B2A0-855BF1F4F855}" presName="LevelTwoTextNode" presStyleLbl="node4" presStyleIdx="0" presStyleCnt="1" custScaleX="105143" custScaleY="291926">
        <dgm:presLayoutVars>
          <dgm:chPref val="3"/>
        </dgm:presLayoutVars>
      </dgm:prSet>
      <dgm:spPr/>
    </dgm:pt>
    <dgm:pt modelId="{B41EA671-BACF-4887-A931-A70C96041C2F}" type="pres">
      <dgm:prSet presAssocID="{1F96BBD4-3C5D-4ECE-B2A0-855BF1F4F855}" presName="level3hierChild" presStyleCnt="0"/>
      <dgm:spPr/>
    </dgm:pt>
  </dgm:ptLst>
  <dgm:cxnLst>
    <dgm:cxn modelId="{B79AE300-1027-4B5F-955D-BDAC2AFB0F31}" type="presOf" srcId="{3FC6FCAD-462C-4693-8BFD-A02D9CEC3B01}" destId="{B133DD19-9351-44A2-BBDF-C89368CD648E}" srcOrd="0" destOrd="0" presId="urn:microsoft.com/office/officeart/2008/layout/HorizontalMultiLevelHierarchy"/>
    <dgm:cxn modelId="{FDCFF203-15A3-4DC3-B373-7387BD9E38A2}" type="presOf" srcId="{F7F6591D-D1D2-40CD-90D2-088C03FD9886}" destId="{A4A0990C-2F03-4F47-AD0D-B6A0A42D8117}" srcOrd="1" destOrd="0" presId="urn:microsoft.com/office/officeart/2008/layout/HorizontalMultiLevelHierarchy"/>
    <dgm:cxn modelId="{499B6D16-E2A1-4388-86E8-D5B110FE211A}" type="presOf" srcId="{F7F6591D-D1D2-40CD-90D2-088C03FD9886}" destId="{D75536EE-5EBA-45D0-8903-18295AE740B6}" srcOrd="0" destOrd="0" presId="urn:microsoft.com/office/officeart/2008/layout/HorizontalMultiLevelHierarchy"/>
    <dgm:cxn modelId="{13B13825-53FE-4C11-A4B4-F41169786B9C}" type="presOf" srcId="{6B72A3A0-3522-44D9-8ABE-EBA865C96342}" destId="{2CE72A87-AD58-41D0-B4D5-58F6931EBD20}" srcOrd="0" destOrd="0" presId="urn:microsoft.com/office/officeart/2008/layout/HorizontalMultiLevelHierarchy"/>
    <dgm:cxn modelId="{5D465337-C884-48FA-8D97-43F18F203735}" type="presOf" srcId="{5B9447DF-01CB-4A61-9196-6D68DE760CC9}" destId="{DE7DE506-370B-4DC0-B9D4-CCF77F7D5A2C}" srcOrd="0" destOrd="0" presId="urn:microsoft.com/office/officeart/2008/layout/HorizontalMultiLevelHierarchy"/>
    <dgm:cxn modelId="{8FC8903A-FE5D-4269-BC51-CFF9FA515F6D}" type="presOf" srcId="{054522DE-2917-4164-9FE5-8C4E5C7A18D9}" destId="{09256C4B-7DC5-4741-B04E-52246FA98195}" srcOrd="0" destOrd="0" presId="urn:microsoft.com/office/officeart/2008/layout/HorizontalMultiLevelHierarchy"/>
    <dgm:cxn modelId="{38BF8D67-EFB0-4202-B98C-D5DC323A17FB}" srcId="{6B72A3A0-3522-44D9-8ABE-EBA865C96342}" destId="{054522DE-2917-4164-9FE5-8C4E5C7A18D9}" srcOrd="1" destOrd="0" parTransId="{3FC6FCAD-462C-4693-8BFD-A02D9CEC3B01}" sibTransId="{46382A66-1EE5-49EF-90F8-70121904C985}"/>
    <dgm:cxn modelId="{CD593F6E-09F6-48F6-9856-CE3CE969ECFB}" type="presOf" srcId="{E01C453A-BDF2-46DE-95FF-AEA5E72A2E22}" destId="{FC5BA2B7-64AB-4A5C-A1C9-EB94CFAB7C81}" srcOrd="0" destOrd="0" presId="urn:microsoft.com/office/officeart/2008/layout/HorizontalMultiLevelHierarchy"/>
    <dgm:cxn modelId="{8177DF51-CD2C-4999-8B5C-82FB7E39C02F}" type="presOf" srcId="{AE3B6FB6-41E8-4C93-A1D2-C47509DD1427}" destId="{ACC9DA30-6A06-4996-9781-FEE40612CE82}" srcOrd="1" destOrd="0" presId="urn:microsoft.com/office/officeart/2008/layout/HorizontalMultiLevelHierarchy"/>
    <dgm:cxn modelId="{F91D2872-3C08-4B35-A509-8F896CE00DD7}" srcId="{054522DE-2917-4164-9FE5-8C4E5C7A18D9}" destId="{1F96BBD4-3C5D-4ECE-B2A0-855BF1F4F855}" srcOrd="0" destOrd="0" parTransId="{AE3B6FB6-41E8-4C93-A1D2-C47509DD1427}" sibTransId="{2FB881DB-65E9-497F-88D7-7E4033A40E29}"/>
    <dgm:cxn modelId="{62341073-5672-45B3-9AF0-F58A0E775D81}" srcId="{C21E4A8C-438A-47DE-A75B-4433497F59E8}" destId="{BE4121A1-6DFE-4049-AE11-5EC63284C127}" srcOrd="0" destOrd="0" parTransId="{F4D4C0C8-2B96-430C-85A5-37AFE357DD4D}" sibTransId="{B3359A0D-0EC6-4609-9288-D989186983C8}"/>
    <dgm:cxn modelId="{76B8F586-85EC-4367-9924-0F472CDE4805}" type="presOf" srcId="{1F96BBD4-3C5D-4ECE-B2A0-855BF1F4F855}" destId="{53BC5C02-A61A-4A8E-B521-3A3F8E7FE2DF}" srcOrd="0" destOrd="0" presId="urn:microsoft.com/office/officeart/2008/layout/HorizontalMultiLevelHierarchy"/>
    <dgm:cxn modelId="{ADE3438A-7220-4C12-A189-6D0B917A0536}" type="presOf" srcId="{C21E4A8C-438A-47DE-A75B-4433497F59E8}" destId="{EDB4910B-7904-41AD-A38F-59EE5FECB086}" srcOrd="0" destOrd="0" presId="urn:microsoft.com/office/officeart/2008/layout/HorizontalMultiLevelHierarchy"/>
    <dgm:cxn modelId="{01415AD1-816F-443C-A761-0DBCF3320C6A}" srcId="{BE4121A1-6DFE-4049-AE11-5EC63284C127}" destId="{6B72A3A0-3522-44D9-8ABE-EBA865C96342}" srcOrd="0" destOrd="0" parTransId="{F7F6591D-D1D2-40CD-90D2-088C03FD9886}" sibTransId="{83497700-3896-433B-B6EF-9C66309D3297}"/>
    <dgm:cxn modelId="{C28C6EDE-4D30-475F-A978-B87529BCA3C3}" srcId="{6B72A3A0-3522-44D9-8ABE-EBA865C96342}" destId="{E01C453A-BDF2-46DE-95FF-AEA5E72A2E22}" srcOrd="0" destOrd="0" parTransId="{5B9447DF-01CB-4A61-9196-6D68DE760CC9}" sibTransId="{6AA91A41-284E-4ABE-9268-390E162B431A}"/>
    <dgm:cxn modelId="{978127E4-4500-447E-AFCD-BD8FEB10613D}" type="presOf" srcId="{5B9447DF-01CB-4A61-9196-6D68DE760CC9}" destId="{E540F7B5-2ED5-4EA1-81AB-5DF1AF10AAD0}" srcOrd="1" destOrd="0" presId="urn:microsoft.com/office/officeart/2008/layout/HorizontalMultiLevelHierarchy"/>
    <dgm:cxn modelId="{BC45BBEA-FE13-4112-B429-5CA8430DA407}" type="presOf" srcId="{AE3B6FB6-41E8-4C93-A1D2-C47509DD1427}" destId="{274AF3B9-E242-4ECD-87BD-4E867C6A8771}" srcOrd="0" destOrd="0" presId="urn:microsoft.com/office/officeart/2008/layout/HorizontalMultiLevelHierarchy"/>
    <dgm:cxn modelId="{26F779EE-606F-499A-9B51-B20177D8435A}" type="presOf" srcId="{3FC6FCAD-462C-4693-8BFD-A02D9CEC3B01}" destId="{48852666-E4B6-4D31-B30B-86DF0D689F6C}" srcOrd="1" destOrd="0" presId="urn:microsoft.com/office/officeart/2008/layout/HorizontalMultiLevelHierarchy"/>
    <dgm:cxn modelId="{A50E60F9-E1B7-4946-8809-35D5049D0AB7}" type="presOf" srcId="{BE4121A1-6DFE-4049-AE11-5EC63284C127}" destId="{21E959B7-F1DF-4AB0-9E66-3F023F4C6172}" srcOrd="0" destOrd="0" presId="urn:microsoft.com/office/officeart/2008/layout/HorizontalMultiLevelHierarchy"/>
    <dgm:cxn modelId="{91F139AA-76B4-4583-84B9-57B89C94D751}" type="presParOf" srcId="{EDB4910B-7904-41AD-A38F-59EE5FECB086}" destId="{7497AC44-88C0-4267-B4F2-155A1F5B98DF}" srcOrd="0" destOrd="0" presId="urn:microsoft.com/office/officeart/2008/layout/HorizontalMultiLevelHierarchy"/>
    <dgm:cxn modelId="{CB8664EA-C5FB-420E-BD05-B17AFF6EA8EB}" type="presParOf" srcId="{7497AC44-88C0-4267-B4F2-155A1F5B98DF}" destId="{21E959B7-F1DF-4AB0-9E66-3F023F4C6172}" srcOrd="0" destOrd="0" presId="urn:microsoft.com/office/officeart/2008/layout/HorizontalMultiLevelHierarchy"/>
    <dgm:cxn modelId="{97D41441-B812-4307-B827-91E9326F95CD}" type="presParOf" srcId="{7497AC44-88C0-4267-B4F2-155A1F5B98DF}" destId="{FA94277C-C155-4284-A120-CE32227CB1BE}" srcOrd="1" destOrd="0" presId="urn:microsoft.com/office/officeart/2008/layout/HorizontalMultiLevelHierarchy"/>
    <dgm:cxn modelId="{BBACB94B-15E5-4EC0-A1B0-F935C1C82BF5}" type="presParOf" srcId="{FA94277C-C155-4284-A120-CE32227CB1BE}" destId="{D75536EE-5EBA-45D0-8903-18295AE740B6}" srcOrd="0" destOrd="0" presId="urn:microsoft.com/office/officeart/2008/layout/HorizontalMultiLevelHierarchy"/>
    <dgm:cxn modelId="{A697F909-4591-4A28-AF0D-042EE4F81281}" type="presParOf" srcId="{D75536EE-5EBA-45D0-8903-18295AE740B6}" destId="{A4A0990C-2F03-4F47-AD0D-B6A0A42D8117}" srcOrd="0" destOrd="0" presId="urn:microsoft.com/office/officeart/2008/layout/HorizontalMultiLevelHierarchy"/>
    <dgm:cxn modelId="{2440C720-7023-44E7-A1D8-92B56C7A2212}" type="presParOf" srcId="{FA94277C-C155-4284-A120-CE32227CB1BE}" destId="{E95CBF78-1DFD-44E5-B5CA-DB3C9D434D01}" srcOrd="1" destOrd="0" presId="urn:microsoft.com/office/officeart/2008/layout/HorizontalMultiLevelHierarchy"/>
    <dgm:cxn modelId="{5B2C6A14-592D-494D-80D4-25122BDFE58A}" type="presParOf" srcId="{E95CBF78-1DFD-44E5-B5CA-DB3C9D434D01}" destId="{2CE72A87-AD58-41D0-B4D5-58F6931EBD20}" srcOrd="0" destOrd="0" presId="urn:microsoft.com/office/officeart/2008/layout/HorizontalMultiLevelHierarchy"/>
    <dgm:cxn modelId="{4C04423F-613A-4328-8322-7C216EBFDEC7}" type="presParOf" srcId="{E95CBF78-1DFD-44E5-B5CA-DB3C9D434D01}" destId="{58F9431F-3626-465B-AFB4-A60146A72FC3}" srcOrd="1" destOrd="0" presId="urn:microsoft.com/office/officeart/2008/layout/HorizontalMultiLevelHierarchy"/>
    <dgm:cxn modelId="{A3B2568C-2B66-4F92-ADDB-EF6DEA82AD05}" type="presParOf" srcId="{58F9431F-3626-465B-AFB4-A60146A72FC3}" destId="{DE7DE506-370B-4DC0-B9D4-CCF77F7D5A2C}" srcOrd="0" destOrd="0" presId="urn:microsoft.com/office/officeart/2008/layout/HorizontalMultiLevelHierarchy"/>
    <dgm:cxn modelId="{4B49BD1C-C002-478D-9F5E-2F75E7706B48}" type="presParOf" srcId="{DE7DE506-370B-4DC0-B9D4-CCF77F7D5A2C}" destId="{E540F7B5-2ED5-4EA1-81AB-5DF1AF10AAD0}" srcOrd="0" destOrd="0" presId="urn:microsoft.com/office/officeart/2008/layout/HorizontalMultiLevelHierarchy"/>
    <dgm:cxn modelId="{3ED5A76E-9D6A-405F-8591-309514890BA0}" type="presParOf" srcId="{58F9431F-3626-465B-AFB4-A60146A72FC3}" destId="{868F07EF-FC11-40AE-A109-80025B02FA50}" srcOrd="1" destOrd="0" presId="urn:microsoft.com/office/officeart/2008/layout/HorizontalMultiLevelHierarchy"/>
    <dgm:cxn modelId="{8D62EEFA-903D-4418-842A-26B26F646ABF}" type="presParOf" srcId="{868F07EF-FC11-40AE-A109-80025B02FA50}" destId="{FC5BA2B7-64AB-4A5C-A1C9-EB94CFAB7C81}" srcOrd="0" destOrd="0" presId="urn:microsoft.com/office/officeart/2008/layout/HorizontalMultiLevelHierarchy"/>
    <dgm:cxn modelId="{0A52EC91-812D-46BA-B1C3-408BB5DAA2AC}" type="presParOf" srcId="{868F07EF-FC11-40AE-A109-80025B02FA50}" destId="{A4E84034-2B17-471B-816C-268AB4305952}" srcOrd="1" destOrd="0" presId="urn:microsoft.com/office/officeart/2008/layout/HorizontalMultiLevelHierarchy"/>
    <dgm:cxn modelId="{1DDBB20A-C449-4066-9BA1-638D2C4D5874}" type="presParOf" srcId="{58F9431F-3626-465B-AFB4-A60146A72FC3}" destId="{B133DD19-9351-44A2-BBDF-C89368CD648E}" srcOrd="2" destOrd="0" presId="urn:microsoft.com/office/officeart/2008/layout/HorizontalMultiLevelHierarchy"/>
    <dgm:cxn modelId="{BC9D38DF-1A96-4D39-9E66-000B36F5608A}" type="presParOf" srcId="{B133DD19-9351-44A2-BBDF-C89368CD648E}" destId="{48852666-E4B6-4D31-B30B-86DF0D689F6C}" srcOrd="0" destOrd="0" presId="urn:microsoft.com/office/officeart/2008/layout/HorizontalMultiLevelHierarchy"/>
    <dgm:cxn modelId="{3C14BCC3-AF22-4F59-A0E7-40B921B1D348}" type="presParOf" srcId="{58F9431F-3626-465B-AFB4-A60146A72FC3}" destId="{46BE446B-E40F-484C-B509-CDA1AF05404C}" srcOrd="3" destOrd="0" presId="urn:microsoft.com/office/officeart/2008/layout/HorizontalMultiLevelHierarchy"/>
    <dgm:cxn modelId="{EDAA6AEE-D0CB-4A74-85A6-480CF37035C9}" type="presParOf" srcId="{46BE446B-E40F-484C-B509-CDA1AF05404C}" destId="{09256C4B-7DC5-4741-B04E-52246FA98195}" srcOrd="0" destOrd="0" presId="urn:microsoft.com/office/officeart/2008/layout/HorizontalMultiLevelHierarchy"/>
    <dgm:cxn modelId="{AD0F81C6-CED5-4ADB-AEB7-923FF1F426D9}" type="presParOf" srcId="{46BE446B-E40F-484C-B509-CDA1AF05404C}" destId="{9973E7C6-E8B2-4FE5-B7E9-B4FA3D303966}" srcOrd="1" destOrd="0" presId="urn:microsoft.com/office/officeart/2008/layout/HorizontalMultiLevelHierarchy"/>
    <dgm:cxn modelId="{BA005FF2-D17F-48C5-887B-65CC1625BCA9}" type="presParOf" srcId="{9973E7C6-E8B2-4FE5-B7E9-B4FA3D303966}" destId="{274AF3B9-E242-4ECD-87BD-4E867C6A8771}" srcOrd="0" destOrd="0" presId="urn:microsoft.com/office/officeart/2008/layout/HorizontalMultiLevelHierarchy"/>
    <dgm:cxn modelId="{666FA8C5-4576-447E-9CEB-C150F9B31B78}" type="presParOf" srcId="{274AF3B9-E242-4ECD-87BD-4E867C6A8771}" destId="{ACC9DA30-6A06-4996-9781-FEE40612CE82}" srcOrd="0" destOrd="0" presId="urn:microsoft.com/office/officeart/2008/layout/HorizontalMultiLevelHierarchy"/>
    <dgm:cxn modelId="{BCC77472-FCC5-4FA8-BB95-CCE71F51B0DB}" type="presParOf" srcId="{9973E7C6-E8B2-4FE5-B7E9-B4FA3D303966}" destId="{B0147DD5-DD72-41D0-8F90-53D325F7FCB1}" srcOrd="1" destOrd="0" presId="urn:microsoft.com/office/officeart/2008/layout/HorizontalMultiLevelHierarchy"/>
    <dgm:cxn modelId="{72EAA957-3BDA-4BAA-8D76-9012DDC7F23E}" type="presParOf" srcId="{B0147DD5-DD72-41D0-8F90-53D325F7FCB1}" destId="{53BC5C02-A61A-4A8E-B521-3A3F8E7FE2DF}" srcOrd="0" destOrd="0" presId="urn:microsoft.com/office/officeart/2008/layout/HorizontalMultiLevelHierarchy"/>
    <dgm:cxn modelId="{34C2A9A2-1EA0-4F73-B956-080BA5D159C2}" type="presParOf" srcId="{B0147DD5-DD72-41D0-8F90-53D325F7FCB1}" destId="{B41EA671-BACF-4887-A931-A70C96041C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1ACCEC4-68EE-4AE2-898C-AA4633FA6788}" type="doc">
      <dgm:prSet loTypeId="urn:microsoft.com/office/officeart/2005/8/layout/vList6" loCatId="process" qsTypeId="urn:microsoft.com/office/officeart/2005/8/quickstyle/simple2" qsCatId="simple" csTypeId="urn:microsoft.com/office/officeart/2005/8/colors/accent0_1" csCatId="mainScheme" phldr="1"/>
      <dgm:spPr/>
      <dgm:t>
        <a:bodyPr/>
        <a:lstStyle/>
        <a:p>
          <a:endParaRPr lang="es-CR"/>
        </a:p>
      </dgm:t>
    </dgm:pt>
    <dgm:pt modelId="{4E27EABE-2734-4730-AC9E-9DC20566833C}">
      <dgm:prSet phldrT="[Texto]" custT="1"/>
      <dgm:spPr/>
      <dgm:t>
        <a:bodyPr/>
        <a:lstStyle/>
        <a:p>
          <a:r>
            <a:rPr lang="es-CR" sz="2000" dirty="0"/>
            <a:t>Módulo de procesos disciplinarios (PIN)</a:t>
          </a:r>
        </a:p>
      </dgm:t>
    </dgm:pt>
    <dgm:pt modelId="{8E6C598B-19FD-4A70-8842-3FA19B28D1BA}" type="parTrans" cxnId="{8597F7ED-4E47-42C3-B2E5-CA4ADC2E02EB}">
      <dgm:prSet/>
      <dgm:spPr/>
      <dgm:t>
        <a:bodyPr/>
        <a:lstStyle/>
        <a:p>
          <a:endParaRPr lang="es-CR"/>
        </a:p>
      </dgm:t>
    </dgm:pt>
    <dgm:pt modelId="{B63877DD-376A-43D3-89BA-891E4F63E981}" type="sibTrans" cxnId="{8597F7ED-4E47-42C3-B2E5-CA4ADC2E02EB}">
      <dgm:prSet/>
      <dgm:spPr/>
      <dgm:t>
        <a:bodyPr/>
        <a:lstStyle/>
        <a:p>
          <a:endParaRPr lang="es-CR"/>
        </a:p>
      </dgm:t>
    </dgm:pt>
    <dgm:pt modelId="{B6222DFD-FF0E-444F-BBB5-800083FB6A61}">
      <dgm:prSet phldrT="[Texto]" custT="1"/>
      <dgm:spPr/>
      <dgm:t>
        <a:bodyPr/>
        <a:lstStyle/>
        <a:p>
          <a:r>
            <a:rPr lang="es-CR" sz="1600" dirty="0"/>
            <a:t>Jefaturas del Ámbito Administrativo</a:t>
          </a:r>
        </a:p>
      </dgm:t>
    </dgm:pt>
    <dgm:pt modelId="{2DDA877F-CDE4-4C26-A757-B97808932576}" type="parTrans" cxnId="{35333E60-C53A-4288-824F-077BBB8F8A96}">
      <dgm:prSet/>
      <dgm:spPr/>
      <dgm:t>
        <a:bodyPr/>
        <a:lstStyle/>
        <a:p>
          <a:endParaRPr lang="es-CR"/>
        </a:p>
      </dgm:t>
    </dgm:pt>
    <dgm:pt modelId="{F3537D53-2518-4AE9-870A-C104482D445D}" type="sibTrans" cxnId="{35333E60-C53A-4288-824F-077BBB8F8A96}">
      <dgm:prSet/>
      <dgm:spPr/>
      <dgm:t>
        <a:bodyPr/>
        <a:lstStyle/>
        <a:p>
          <a:endParaRPr lang="es-CR"/>
        </a:p>
      </dgm:t>
    </dgm:pt>
    <dgm:pt modelId="{E0A69487-4C27-4D99-9B8A-FE69482C5BB6}">
      <dgm:prSet phldrT="[Texto]" custT="1"/>
      <dgm:spPr/>
      <dgm:t>
        <a:bodyPr/>
        <a:lstStyle/>
        <a:p>
          <a:r>
            <a:rPr lang="es-CR" sz="2000" dirty="0">
              <a:latin typeface="Cambria" panose="02040503050406030204" pitchFamily="18" charset="0"/>
              <a:ea typeface="Cambria" panose="02040503050406030204" pitchFamily="18" charset="0"/>
            </a:rPr>
            <a:t>Sistema de Gestión (Adaptación Inspección Judicial)</a:t>
          </a:r>
          <a:endParaRPr lang="es-CR" sz="2000" dirty="0"/>
        </a:p>
      </dgm:t>
    </dgm:pt>
    <dgm:pt modelId="{EF5A1FF5-5F8E-4337-932D-5A5E1E0F5BFF}" type="parTrans" cxnId="{6FFFF32F-4811-4D58-8D55-B5DE9C789E0B}">
      <dgm:prSet/>
      <dgm:spPr/>
      <dgm:t>
        <a:bodyPr/>
        <a:lstStyle/>
        <a:p>
          <a:endParaRPr lang="es-CR"/>
        </a:p>
      </dgm:t>
    </dgm:pt>
    <dgm:pt modelId="{33410E02-A514-4476-B0A6-A5A5B25CCAA5}" type="sibTrans" cxnId="{6FFFF32F-4811-4D58-8D55-B5DE9C789E0B}">
      <dgm:prSet/>
      <dgm:spPr/>
      <dgm:t>
        <a:bodyPr/>
        <a:lstStyle/>
        <a:p>
          <a:endParaRPr lang="es-CR"/>
        </a:p>
      </dgm:t>
    </dgm:pt>
    <dgm:pt modelId="{3D7253CD-D3C6-45F5-8530-4746FAFE161C}">
      <dgm:prSet phldrT="[Texto]" custT="1"/>
      <dgm:spPr/>
      <dgm:t>
        <a:bodyPr/>
        <a:lstStyle/>
        <a:p>
          <a:r>
            <a:rPr lang="es-CR" sz="1600" dirty="0"/>
            <a:t>Delegaciones y Subdelegaciones OIJ</a:t>
          </a:r>
        </a:p>
      </dgm:t>
    </dgm:pt>
    <dgm:pt modelId="{8AF9E1D8-A011-4D2B-9B4F-2B846833EEEC}" type="parTrans" cxnId="{4711D8E1-070D-4B0F-8699-776C89C3B418}">
      <dgm:prSet/>
      <dgm:spPr/>
      <dgm:t>
        <a:bodyPr/>
        <a:lstStyle/>
        <a:p>
          <a:endParaRPr lang="es-CR"/>
        </a:p>
      </dgm:t>
    </dgm:pt>
    <dgm:pt modelId="{0B568EF1-BBD1-4CBC-B0A2-CEBFDC4C3323}" type="sibTrans" cxnId="{4711D8E1-070D-4B0F-8699-776C89C3B418}">
      <dgm:prSet/>
      <dgm:spPr/>
      <dgm:t>
        <a:bodyPr/>
        <a:lstStyle/>
        <a:p>
          <a:endParaRPr lang="es-CR"/>
        </a:p>
      </dgm:t>
    </dgm:pt>
    <dgm:pt modelId="{3253661E-4AF2-445E-9BDA-EA2D031FEE81}">
      <dgm:prSet phldrT="[Texto]" custT="1"/>
      <dgm:spPr/>
      <dgm:t>
        <a:bodyPr/>
        <a:lstStyle/>
        <a:p>
          <a:r>
            <a:rPr lang="es-CR" sz="1600" dirty="0"/>
            <a:t>Despachos que conocen materia civil</a:t>
          </a:r>
        </a:p>
      </dgm:t>
    </dgm:pt>
    <dgm:pt modelId="{023E83F5-6A0D-42E1-B138-8A95C710ED0D}" type="parTrans" cxnId="{03632E29-E9E2-4AB7-B6E9-614DB529DF69}">
      <dgm:prSet/>
      <dgm:spPr/>
      <dgm:t>
        <a:bodyPr/>
        <a:lstStyle/>
        <a:p>
          <a:endParaRPr lang="es-CR"/>
        </a:p>
      </dgm:t>
    </dgm:pt>
    <dgm:pt modelId="{A268844D-095F-47F8-91C8-80A7F625C35B}" type="sibTrans" cxnId="{03632E29-E9E2-4AB7-B6E9-614DB529DF69}">
      <dgm:prSet/>
      <dgm:spPr/>
      <dgm:t>
        <a:bodyPr/>
        <a:lstStyle/>
        <a:p>
          <a:endParaRPr lang="es-CR"/>
        </a:p>
      </dgm:t>
    </dgm:pt>
    <dgm:pt modelId="{27908BBC-1946-4EC1-867B-0AB2B30B50DD}">
      <dgm:prSet phldrT="[Texto]" custT="1"/>
      <dgm:spPr/>
      <dgm:t>
        <a:bodyPr/>
        <a:lstStyle/>
        <a:p>
          <a:r>
            <a:rPr lang="es-CR" sz="1600" dirty="0"/>
            <a:t>Resto de despachos jurisdiccionales</a:t>
          </a:r>
          <a:endParaRPr lang="es-CR" sz="1600" b="1" dirty="0"/>
        </a:p>
      </dgm:t>
    </dgm:pt>
    <dgm:pt modelId="{B8BE68D0-22B7-4A8D-B017-72E1C104E101}" type="parTrans" cxnId="{68B03E58-C16D-46C4-BD66-EA628085495E}">
      <dgm:prSet/>
      <dgm:spPr/>
      <dgm:t>
        <a:bodyPr/>
        <a:lstStyle/>
        <a:p>
          <a:endParaRPr lang="es-CR"/>
        </a:p>
      </dgm:t>
    </dgm:pt>
    <dgm:pt modelId="{F5A5FFB6-146B-4E08-A9FE-FB2E44FD7634}" type="sibTrans" cxnId="{68B03E58-C16D-46C4-BD66-EA628085495E}">
      <dgm:prSet/>
      <dgm:spPr/>
      <dgm:t>
        <a:bodyPr/>
        <a:lstStyle/>
        <a:p>
          <a:endParaRPr lang="es-CR"/>
        </a:p>
      </dgm:t>
    </dgm:pt>
    <dgm:pt modelId="{55BA862A-EE57-4CEA-BF3F-CAF0ED9618B4}">
      <dgm:prSet phldrT="[Texto]" custT="1"/>
      <dgm:spPr/>
      <dgm:t>
        <a:bodyPr/>
        <a:lstStyle/>
        <a:p>
          <a:r>
            <a:rPr lang="es-CR" sz="1600" dirty="0"/>
            <a:t>Oficinas encargadas de temas disciplinarios a nivel de programas (Defensa, Fiscalía)</a:t>
          </a:r>
        </a:p>
      </dgm:t>
    </dgm:pt>
    <dgm:pt modelId="{4E42B525-2179-4B0F-83A8-A834285D1770}" type="parTrans" cxnId="{29B1FF48-5483-40D3-A9DE-CC49673B6073}">
      <dgm:prSet/>
      <dgm:spPr/>
      <dgm:t>
        <a:bodyPr/>
        <a:lstStyle/>
        <a:p>
          <a:endParaRPr lang="es-CR"/>
        </a:p>
      </dgm:t>
    </dgm:pt>
    <dgm:pt modelId="{200B77E5-7513-42E2-A33C-91905950925A}" type="sibTrans" cxnId="{29B1FF48-5483-40D3-A9DE-CC49673B6073}">
      <dgm:prSet/>
      <dgm:spPr/>
      <dgm:t>
        <a:bodyPr/>
        <a:lstStyle/>
        <a:p>
          <a:endParaRPr lang="es-CR"/>
        </a:p>
      </dgm:t>
    </dgm:pt>
    <dgm:pt modelId="{A1835E48-AD22-4CC0-921C-5626F101FBE3}">
      <dgm:prSet phldrT="[Texto]" custT="1"/>
      <dgm:spPr/>
      <dgm:t>
        <a:bodyPr/>
        <a:lstStyle/>
        <a:p>
          <a:r>
            <a:rPr lang="es-CR" sz="1600" dirty="0"/>
            <a:t>Asuntos Internos OIJ</a:t>
          </a:r>
        </a:p>
      </dgm:t>
    </dgm:pt>
    <dgm:pt modelId="{53D707BE-1DEC-4E8F-8FF6-3D7E941E52CD}" type="parTrans" cxnId="{D7109BBB-BF0C-4F29-A335-D961D6E27F76}">
      <dgm:prSet/>
      <dgm:spPr/>
      <dgm:t>
        <a:bodyPr/>
        <a:lstStyle/>
        <a:p>
          <a:endParaRPr lang="es-CR"/>
        </a:p>
      </dgm:t>
    </dgm:pt>
    <dgm:pt modelId="{9221BE56-E974-4EE2-BF64-95C7A412ECC5}" type="sibTrans" cxnId="{D7109BBB-BF0C-4F29-A335-D961D6E27F76}">
      <dgm:prSet/>
      <dgm:spPr/>
      <dgm:t>
        <a:bodyPr/>
        <a:lstStyle/>
        <a:p>
          <a:endParaRPr lang="es-CR"/>
        </a:p>
      </dgm:t>
    </dgm:pt>
    <dgm:pt modelId="{EDD646CE-AC4A-40AE-92A8-311A4611A545}">
      <dgm:prSet phldrT="[Texto]" custT="1"/>
      <dgm:spPr/>
      <dgm:t>
        <a:bodyPr/>
        <a:lstStyle/>
        <a:p>
          <a:r>
            <a:rPr lang="es-CR" sz="1600" dirty="0"/>
            <a:t>Corte Plena </a:t>
          </a:r>
        </a:p>
      </dgm:t>
    </dgm:pt>
    <dgm:pt modelId="{E1EB6477-0668-4699-AFC5-A835EC272F90}" type="parTrans" cxnId="{39B7EB8D-1008-4307-8F1B-A645D6F8B7B6}">
      <dgm:prSet/>
      <dgm:spPr/>
      <dgm:t>
        <a:bodyPr/>
        <a:lstStyle/>
        <a:p>
          <a:endParaRPr lang="es-CR"/>
        </a:p>
      </dgm:t>
    </dgm:pt>
    <dgm:pt modelId="{15089725-6B10-4C63-AE7A-C3E3DE8FDF5D}" type="sibTrans" cxnId="{39B7EB8D-1008-4307-8F1B-A645D6F8B7B6}">
      <dgm:prSet/>
      <dgm:spPr/>
      <dgm:t>
        <a:bodyPr/>
        <a:lstStyle/>
        <a:p>
          <a:endParaRPr lang="es-CR"/>
        </a:p>
      </dgm:t>
    </dgm:pt>
    <dgm:pt modelId="{6A74CE5F-D7D9-414C-A4B6-BC05BDACC7F1}">
      <dgm:prSet phldrT="[Texto]" custT="1"/>
      <dgm:spPr/>
      <dgm:t>
        <a:bodyPr/>
        <a:lstStyle/>
        <a:p>
          <a:r>
            <a:rPr lang="es-CR" sz="1600" dirty="0"/>
            <a:t>Consejo Superior</a:t>
          </a:r>
        </a:p>
      </dgm:t>
    </dgm:pt>
    <dgm:pt modelId="{501503BA-A266-42E2-A1D4-E8618F4C9072}" type="parTrans" cxnId="{395C4116-2D59-450C-BC6A-26AEEBBD5DF9}">
      <dgm:prSet/>
      <dgm:spPr/>
      <dgm:t>
        <a:bodyPr/>
        <a:lstStyle/>
        <a:p>
          <a:endParaRPr lang="es-CR"/>
        </a:p>
      </dgm:t>
    </dgm:pt>
    <dgm:pt modelId="{80811716-5AB3-41FE-BCEF-9AC8B4F49C00}" type="sibTrans" cxnId="{395C4116-2D59-450C-BC6A-26AEEBBD5DF9}">
      <dgm:prSet/>
      <dgm:spPr/>
      <dgm:t>
        <a:bodyPr/>
        <a:lstStyle/>
        <a:p>
          <a:endParaRPr lang="es-CR"/>
        </a:p>
      </dgm:t>
    </dgm:pt>
    <dgm:pt modelId="{E94027A8-C0B2-453D-BBCD-6773D36E4A34}">
      <dgm:prSet phldrT="[Texto]" custT="1"/>
      <dgm:spPr/>
      <dgm:t>
        <a:bodyPr/>
        <a:lstStyle/>
        <a:p>
          <a:endParaRPr lang="es-CR" sz="1600" dirty="0"/>
        </a:p>
      </dgm:t>
    </dgm:pt>
    <dgm:pt modelId="{AA494B87-57CA-4F1C-9179-404DC87D2D0E}" type="parTrans" cxnId="{8C45F53E-F057-414D-852E-06F0C7A31E51}">
      <dgm:prSet/>
      <dgm:spPr/>
      <dgm:t>
        <a:bodyPr/>
        <a:lstStyle/>
        <a:p>
          <a:endParaRPr lang="es-419"/>
        </a:p>
      </dgm:t>
    </dgm:pt>
    <dgm:pt modelId="{6B735570-FC87-40DF-829E-27199A68FA58}" type="sibTrans" cxnId="{8C45F53E-F057-414D-852E-06F0C7A31E51}">
      <dgm:prSet/>
      <dgm:spPr/>
      <dgm:t>
        <a:bodyPr/>
        <a:lstStyle/>
        <a:p>
          <a:endParaRPr lang="es-419"/>
        </a:p>
      </dgm:t>
    </dgm:pt>
    <dgm:pt modelId="{1BFE3657-FC96-4BAE-ACEC-68B91EAE4F3B}">
      <dgm:prSet phldrT="[Texto]" custT="1"/>
      <dgm:spPr/>
      <dgm:t>
        <a:bodyPr/>
        <a:lstStyle/>
        <a:p>
          <a:r>
            <a:rPr lang="es-CR" sz="1600" dirty="0"/>
            <a:t>Inspección judicial</a:t>
          </a:r>
        </a:p>
      </dgm:t>
    </dgm:pt>
    <dgm:pt modelId="{2A06A641-6E7F-4D77-ADC5-C29E7DAE6988}" type="parTrans" cxnId="{6759BED9-6196-4D7C-B6BB-96FDD0AEB15C}">
      <dgm:prSet/>
      <dgm:spPr/>
      <dgm:t>
        <a:bodyPr/>
        <a:lstStyle/>
        <a:p>
          <a:endParaRPr lang="es-419"/>
        </a:p>
      </dgm:t>
    </dgm:pt>
    <dgm:pt modelId="{EFAB0866-0BDF-4E0D-80A9-56CB883C173E}" type="sibTrans" cxnId="{6759BED9-6196-4D7C-B6BB-96FDD0AEB15C}">
      <dgm:prSet/>
      <dgm:spPr/>
      <dgm:t>
        <a:bodyPr/>
        <a:lstStyle/>
        <a:p>
          <a:endParaRPr lang="es-419"/>
        </a:p>
      </dgm:t>
    </dgm:pt>
    <dgm:pt modelId="{85558783-C425-4193-B7C9-368144D0F857}">
      <dgm:prSet phldrT="[Texto]" custT="1"/>
      <dgm:spPr/>
      <dgm:t>
        <a:bodyPr/>
        <a:lstStyle/>
        <a:p>
          <a:endParaRPr lang="es-CR" sz="1600" dirty="0"/>
        </a:p>
      </dgm:t>
    </dgm:pt>
    <dgm:pt modelId="{E70C8A0D-8ACD-4004-8374-2C8D01AD15D6}" type="parTrans" cxnId="{FFA57385-DBA0-4749-9F31-800C62CAD629}">
      <dgm:prSet/>
      <dgm:spPr/>
      <dgm:t>
        <a:bodyPr/>
        <a:lstStyle/>
        <a:p>
          <a:endParaRPr lang="es-419"/>
        </a:p>
      </dgm:t>
    </dgm:pt>
    <dgm:pt modelId="{F06BDB44-6C35-4748-B521-AC9176E9A346}" type="sibTrans" cxnId="{FFA57385-DBA0-4749-9F31-800C62CAD629}">
      <dgm:prSet/>
      <dgm:spPr/>
      <dgm:t>
        <a:bodyPr/>
        <a:lstStyle/>
        <a:p>
          <a:endParaRPr lang="es-419"/>
        </a:p>
      </dgm:t>
    </dgm:pt>
    <dgm:pt modelId="{CF417337-7F2F-417C-90FC-B2E8F97738AC}" type="pres">
      <dgm:prSet presAssocID="{81ACCEC4-68EE-4AE2-898C-AA4633FA6788}" presName="Name0" presStyleCnt="0">
        <dgm:presLayoutVars>
          <dgm:dir/>
          <dgm:animLvl val="lvl"/>
          <dgm:resizeHandles/>
        </dgm:presLayoutVars>
      </dgm:prSet>
      <dgm:spPr/>
    </dgm:pt>
    <dgm:pt modelId="{595C534C-5472-4633-B622-50B7F75CF784}" type="pres">
      <dgm:prSet presAssocID="{4E27EABE-2734-4730-AC9E-9DC20566833C}" presName="linNode" presStyleCnt="0"/>
      <dgm:spPr/>
    </dgm:pt>
    <dgm:pt modelId="{2232E23E-071A-43B3-B434-BC67137A92AA}" type="pres">
      <dgm:prSet presAssocID="{4E27EABE-2734-4730-AC9E-9DC20566833C}" presName="parentShp" presStyleLbl="node1" presStyleIdx="0" presStyleCnt="2" custScaleX="73032" custScaleY="79746" custLinFactNeighborY="5902">
        <dgm:presLayoutVars>
          <dgm:bulletEnabled val="1"/>
        </dgm:presLayoutVars>
      </dgm:prSet>
      <dgm:spPr/>
    </dgm:pt>
    <dgm:pt modelId="{8B63EC9E-25A5-465E-95E7-65959B8B5B1B}" type="pres">
      <dgm:prSet presAssocID="{4E27EABE-2734-4730-AC9E-9DC20566833C}" presName="childShp" presStyleLbl="bgAccFollowNode1" presStyleIdx="0" presStyleCnt="2" custScaleX="114131" custScaleY="118725" custLinFactNeighborX="6715" custLinFactNeighborY="6196">
        <dgm:presLayoutVars>
          <dgm:bulletEnabled val="1"/>
        </dgm:presLayoutVars>
      </dgm:prSet>
      <dgm:spPr/>
    </dgm:pt>
    <dgm:pt modelId="{C8C694CD-0586-48DE-A68C-468C0FBC02F5}" type="pres">
      <dgm:prSet presAssocID="{B63877DD-376A-43D3-89BA-891E4F63E981}" presName="spacing" presStyleCnt="0"/>
      <dgm:spPr/>
    </dgm:pt>
    <dgm:pt modelId="{90ACBD11-92A0-43C8-9AB8-BBEB14E10C51}" type="pres">
      <dgm:prSet presAssocID="{E0A69487-4C27-4D99-9B8A-FE69482C5BB6}" presName="linNode" presStyleCnt="0"/>
      <dgm:spPr/>
    </dgm:pt>
    <dgm:pt modelId="{EBC3D3C2-744C-4241-A854-813BFC0527E8}" type="pres">
      <dgm:prSet presAssocID="{E0A69487-4C27-4D99-9B8A-FE69482C5BB6}" presName="parentShp" presStyleLbl="node1" presStyleIdx="1" presStyleCnt="2" custScaleX="79769" custScaleY="83168" custLinFactNeighborX="-1265" custLinFactNeighborY="642">
        <dgm:presLayoutVars>
          <dgm:bulletEnabled val="1"/>
        </dgm:presLayoutVars>
      </dgm:prSet>
      <dgm:spPr/>
    </dgm:pt>
    <dgm:pt modelId="{32148947-DCF5-4FBA-ABC2-B877D3CB2470}" type="pres">
      <dgm:prSet presAssocID="{E0A69487-4C27-4D99-9B8A-FE69482C5BB6}" presName="childShp" presStyleLbl="bgAccFollowNode1" presStyleIdx="1" presStyleCnt="2" custScaleX="110974" custScaleY="123017" custLinFactNeighborX="7086" custLinFactNeighborY="-1159">
        <dgm:presLayoutVars>
          <dgm:bulletEnabled val="1"/>
        </dgm:presLayoutVars>
      </dgm:prSet>
      <dgm:spPr/>
    </dgm:pt>
  </dgm:ptLst>
  <dgm:cxnLst>
    <dgm:cxn modelId="{0A0F7910-F0F7-4CA2-8671-E2F4B2516671}" type="presOf" srcId="{6A74CE5F-D7D9-414C-A4B6-BC05BDACC7F1}" destId="{32148947-DCF5-4FBA-ABC2-B877D3CB2470}" srcOrd="0" destOrd="5" presId="urn:microsoft.com/office/officeart/2005/8/layout/vList6"/>
    <dgm:cxn modelId="{395C4116-2D59-450C-BC6A-26AEEBBD5DF9}" srcId="{E0A69487-4C27-4D99-9B8A-FE69482C5BB6}" destId="{6A74CE5F-D7D9-414C-A4B6-BC05BDACC7F1}" srcOrd="5" destOrd="0" parTransId="{501503BA-A266-42E2-A1D4-E8618F4C9072}" sibTransId="{80811716-5AB3-41FE-BCEF-9AC8B4F49C00}"/>
    <dgm:cxn modelId="{49FE0928-9D2E-4495-8B71-2DDA4BCDAD34}" type="presOf" srcId="{E0A69487-4C27-4D99-9B8A-FE69482C5BB6}" destId="{EBC3D3C2-744C-4241-A854-813BFC0527E8}" srcOrd="0" destOrd="0" presId="urn:microsoft.com/office/officeart/2005/8/layout/vList6"/>
    <dgm:cxn modelId="{03632E29-E9E2-4AB7-B6E9-614DB529DF69}" srcId="{4E27EABE-2734-4730-AC9E-9DC20566833C}" destId="{3253661E-4AF2-445E-9BDA-EA2D031FEE81}" srcOrd="3" destOrd="0" parTransId="{023E83F5-6A0D-42E1-B138-8A95C710ED0D}" sibTransId="{A268844D-095F-47F8-91C8-80A7F625C35B}"/>
    <dgm:cxn modelId="{6FFFF32F-4811-4D58-8D55-B5DE9C789E0B}" srcId="{81ACCEC4-68EE-4AE2-898C-AA4633FA6788}" destId="{E0A69487-4C27-4D99-9B8A-FE69482C5BB6}" srcOrd="1" destOrd="0" parTransId="{EF5A1FF5-5F8E-4337-932D-5A5E1E0F5BFF}" sibTransId="{33410E02-A514-4476-B0A6-A5A5B25CCAA5}"/>
    <dgm:cxn modelId="{8C45F53E-F057-414D-852E-06F0C7A31E51}" srcId="{4E27EABE-2734-4730-AC9E-9DC20566833C}" destId="{E94027A8-C0B2-453D-BBCD-6773D36E4A34}" srcOrd="0" destOrd="0" parTransId="{AA494B87-57CA-4F1C-9179-404DC87D2D0E}" sibTransId="{6B735570-FC87-40DF-829E-27199A68FA58}"/>
    <dgm:cxn modelId="{35333E60-C53A-4288-824F-077BBB8F8A96}" srcId="{4E27EABE-2734-4730-AC9E-9DC20566833C}" destId="{B6222DFD-FF0E-444F-BBB5-800083FB6A61}" srcOrd="1" destOrd="0" parTransId="{2DDA877F-CDE4-4C26-A757-B97808932576}" sibTransId="{F3537D53-2518-4AE9-870A-C104482D445D}"/>
    <dgm:cxn modelId="{92C59362-FA15-4CA7-A791-F5A79489945A}" type="presOf" srcId="{E94027A8-C0B2-453D-BBCD-6773D36E4A34}" destId="{8B63EC9E-25A5-465E-95E7-65959B8B5B1B}" srcOrd="0" destOrd="0" presId="urn:microsoft.com/office/officeart/2005/8/layout/vList6"/>
    <dgm:cxn modelId="{29B1FF48-5483-40D3-A9DE-CC49673B6073}" srcId="{E0A69487-4C27-4D99-9B8A-FE69482C5BB6}" destId="{55BA862A-EE57-4CEA-BF3F-CAF0ED9618B4}" srcOrd="2" destOrd="0" parTransId="{4E42B525-2179-4B0F-83A8-A834285D1770}" sibTransId="{200B77E5-7513-42E2-A33C-91905950925A}"/>
    <dgm:cxn modelId="{5B992269-BFB0-4130-862C-9E3A01A622B7}" type="presOf" srcId="{55BA862A-EE57-4CEA-BF3F-CAF0ED9618B4}" destId="{32148947-DCF5-4FBA-ABC2-B877D3CB2470}" srcOrd="0" destOrd="2" presId="urn:microsoft.com/office/officeart/2005/8/layout/vList6"/>
    <dgm:cxn modelId="{0E56166E-19EC-4E4D-AFBE-66AB361B84A6}" type="presOf" srcId="{81ACCEC4-68EE-4AE2-898C-AA4633FA6788}" destId="{CF417337-7F2F-417C-90FC-B2E8F97738AC}" srcOrd="0" destOrd="0" presId="urn:microsoft.com/office/officeart/2005/8/layout/vList6"/>
    <dgm:cxn modelId="{68B03E58-C16D-46C4-BD66-EA628085495E}" srcId="{4E27EABE-2734-4730-AC9E-9DC20566833C}" destId="{27908BBC-1946-4EC1-867B-0AB2B30B50DD}" srcOrd="4" destOrd="0" parTransId="{B8BE68D0-22B7-4A8D-B017-72E1C104E101}" sibTransId="{F5A5FFB6-146B-4E08-A9FE-FB2E44FD7634}"/>
    <dgm:cxn modelId="{FD21D080-755B-43DA-A58D-295DAAA83244}" type="presOf" srcId="{EDD646CE-AC4A-40AE-92A8-311A4611A545}" destId="{32148947-DCF5-4FBA-ABC2-B877D3CB2470}" srcOrd="0" destOrd="4" presId="urn:microsoft.com/office/officeart/2005/8/layout/vList6"/>
    <dgm:cxn modelId="{FFA57385-DBA0-4749-9F31-800C62CAD629}" srcId="{E0A69487-4C27-4D99-9B8A-FE69482C5BB6}" destId="{85558783-C425-4193-B7C9-368144D0F857}" srcOrd="0" destOrd="0" parTransId="{E70C8A0D-8ACD-4004-8374-2C8D01AD15D6}" sibTransId="{F06BDB44-6C35-4748-B521-AC9176E9A346}"/>
    <dgm:cxn modelId="{8CFC6789-6DC2-4443-8D63-8C787DEDB4F5}" type="presOf" srcId="{3D7253CD-D3C6-45F5-8530-4746FAFE161C}" destId="{8B63EC9E-25A5-465E-95E7-65959B8B5B1B}" srcOrd="0" destOrd="2" presId="urn:microsoft.com/office/officeart/2005/8/layout/vList6"/>
    <dgm:cxn modelId="{39B7EB8D-1008-4307-8F1B-A645D6F8B7B6}" srcId="{E0A69487-4C27-4D99-9B8A-FE69482C5BB6}" destId="{EDD646CE-AC4A-40AE-92A8-311A4611A545}" srcOrd="4" destOrd="0" parTransId="{E1EB6477-0668-4699-AFC5-A835EC272F90}" sibTransId="{15089725-6B10-4C63-AE7A-C3E3DE8FDF5D}"/>
    <dgm:cxn modelId="{E67B0C98-5E9D-4EA0-BC2E-44EFB00917C8}" type="presOf" srcId="{4E27EABE-2734-4730-AC9E-9DC20566833C}" destId="{2232E23E-071A-43B3-B434-BC67137A92AA}" srcOrd="0" destOrd="0" presId="urn:microsoft.com/office/officeart/2005/8/layout/vList6"/>
    <dgm:cxn modelId="{EC5239AB-F074-4E55-AEC4-44CE028C4ABB}" type="presOf" srcId="{A1835E48-AD22-4CC0-921C-5626F101FBE3}" destId="{32148947-DCF5-4FBA-ABC2-B877D3CB2470}" srcOrd="0" destOrd="3" presId="urn:microsoft.com/office/officeart/2005/8/layout/vList6"/>
    <dgm:cxn modelId="{261C4CB5-7F69-4102-953F-5FAB5113AAF2}" type="presOf" srcId="{B6222DFD-FF0E-444F-BBB5-800083FB6A61}" destId="{8B63EC9E-25A5-465E-95E7-65959B8B5B1B}" srcOrd="0" destOrd="1" presId="urn:microsoft.com/office/officeart/2005/8/layout/vList6"/>
    <dgm:cxn modelId="{D7109BBB-BF0C-4F29-A335-D961D6E27F76}" srcId="{E0A69487-4C27-4D99-9B8A-FE69482C5BB6}" destId="{A1835E48-AD22-4CC0-921C-5626F101FBE3}" srcOrd="3" destOrd="0" parTransId="{53D707BE-1DEC-4E8F-8FF6-3D7E941E52CD}" sibTransId="{9221BE56-E974-4EE2-BF64-95C7A412ECC5}"/>
    <dgm:cxn modelId="{510BE5BD-17F0-4E0D-9473-B63A232F09E1}" type="presOf" srcId="{1BFE3657-FC96-4BAE-ACEC-68B91EAE4F3B}" destId="{32148947-DCF5-4FBA-ABC2-B877D3CB2470}" srcOrd="0" destOrd="1" presId="urn:microsoft.com/office/officeart/2005/8/layout/vList6"/>
    <dgm:cxn modelId="{720284CE-1F08-4968-89A2-5E26FE127BD8}" type="presOf" srcId="{85558783-C425-4193-B7C9-368144D0F857}" destId="{32148947-DCF5-4FBA-ABC2-B877D3CB2470}" srcOrd="0" destOrd="0" presId="urn:microsoft.com/office/officeart/2005/8/layout/vList6"/>
    <dgm:cxn modelId="{6759BED9-6196-4D7C-B6BB-96FDD0AEB15C}" srcId="{E0A69487-4C27-4D99-9B8A-FE69482C5BB6}" destId="{1BFE3657-FC96-4BAE-ACEC-68B91EAE4F3B}" srcOrd="1" destOrd="0" parTransId="{2A06A641-6E7F-4D77-ADC5-C29E7DAE6988}" sibTransId="{EFAB0866-0BDF-4E0D-80A9-56CB883C173E}"/>
    <dgm:cxn modelId="{829737E0-B3B7-4D0D-96DC-1BD64194DB31}" type="presOf" srcId="{3253661E-4AF2-445E-9BDA-EA2D031FEE81}" destId="{8B63EC9E-25A5-465E-95E7-65959B8B5B1B}" srcOrd="0" destOrd="3" presId="urn:microsoft.com/office/officeart/2005/8/layout/vList6"/>
    <dgm:cxn modelId="{4711D8E1-070D-4B0F-8699-776C89C3B418}" srcId="{4E27EABE-2734-4730-AC9E-9DC20566833C}" destId="{3D7253CD-D3C6-45F5-8530-4746FAFE161C}" srcOrd="2" destOrd="0" parTransId="{8AF9E1D8-A011-4D2B-9B4F-2B846833EEEC}" sibTransId="{0B568EF1-BBD1-4CBC-B0A2-CEBFDC4C3323}"/>
    <dgm:cxn modelId="{8597F7ED-4E47-42C3-B2E5-CA4ADC2E02EB}" srcId="{81ACCEC4-68EE-4AE2-898C-AA4633FA6788}" destId="{4E27EABE-2734-4730-AC9E-9DC20566833C}" srcOrd="0" destOrd="0" parTransId="{8E6C598B-19FD-4A70-8842-3FA19B28D1BA}" sibTransId="{B63877DD-376A-43D3-89BA-891E4F63E981}"/>
    <dgm:cxn modelId="{570442F7-B6C2-4A7F-9574-8A415B64CEAC}" type="presOf" srcId="{27908BBC-1946-4EC1-867B-0AB2B30B50DD}" destId="{8B63EC9E-25A5-465E-95E7-65959B8B5B1B}" srcOrd="0" destOrd="4" presId="urn:microsoft.com/office/officeart/2005/8/layout/vList6"/>
    <dgm:cxn modelId="{3A8A31DA-CBF4-49F8-AB8F-2496036A273B}" type="presParOf" srcId="{CF417337-7F2F-417C-90FC-B2E8F97738AC}" destId="{595C534C-5472-4633-B622-50B7F75CF784}" srcOrd="0" destOrd="0" presId="urn:microsoft.com/office/officeart/2005/8/layout/vList6"/>
    <dgm:cxn modelId="{1801B603-A54F-4F1F-8A95-BAC0BF19160A}" type="presParOf" srcId="{595C534C-5472-4633-B622-50B7F75CF784}" destId="{2232E23E-071A-43B3-B434-BC67137A92AA}" srcOrd="0" destOrd="0" presId="urn:microsoft.com/office/officeart/2005/8/layout/vList6"/>
    <dgm:cxn modelId="{8B4AF2B8-8A5B-4E2F-9BF7-8605909698BE}" type="presParOf" srcId="{595C534C-5472-4633-B622-50B7F75CF784}" destId="{8B63EC9E-25A5-465E-95E7-65959B8B5B1B}" srcOrd="1" destOrd="0" presId="urn:microsoft.com/office/officeart/2005/8/layout/vList6"/>
    <dgm:cxn modelId="{F185F7B3-7E7A-4A63-9F75-D1EF77CB8E65}" type="presParOf" srcId="{CF417337-7F2F-417C-90FC-B2E8F97738AC}" destId="{C8C694CD-0586-48DE-A68C-468C0FBC02F5}" srcOrd="1" destOrd="0" presId="urn:microsoft.com/office/officeart/2005/8/layout/vList6"/>
    <dgm:cxn modelId="{1E9A10D6-90D9-4ACD-8FFE-23D513459A65}" type="presParOf" srcId="{CF417337-7F2F-417C-90FC-B2E8F97738AC}" destId="{90ACBD11-92A0-43C8-9AB8-BBEB14E10C51}" srcOrd="2" destOrd="0" presId="urn:microsoft.com/office/officeart/2005/8/layout/vList6"/>
    <dgm:cxn modelId="{CD04B742-28D2-4F3F-88E8-B3DF7E410DA4}" type="presParOf" srcId="{90ACBD11-92A0-43C8-9AB8-BBEB14E10C51}" destId="{EBC3D3C2-744C-4241-A854-813BFC0527E8}" srcOrd="0" destOrd="0" presId="urn:microsoft.com/office/officeart/2005/8/layout/vList6"/>
    <dgm:cxn modelId="{8036431F-8625-4193-922F-EFF7B1FC3C0C}" type="presParOf" srcId="{90ACBD11-92A0-43C8-9AB8-BBEB14E10C51}" destId="{32148947-DCF5-4FBA-ABC2-B877D3CB247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AF3B9-E242-4ECD-87BD-4E867C6A8771}">
      <dsp:nvSpPr>
        <dsp:cNvPr id="0" name=""/>
        <dsp:cNvSpPr/>
      </dsp:nvSpPr>
      <dsp:spPr>
        <a:xfrm>
          <a:off x="7109031" y="2453385"/>
          <a:ext cx="486091" cy="91440"/>
        </a:xfrm>
        <a:custGeom>
          <a:avLst/>
          <a:gdLst/>
          <a:ahLst/>
          <a:cxnLst/>
          <a:rect l="0" t="0" r="0" b="0"/>
          <a:pathLst>
            <a:path>
              <a:moveTo>
                <a:pt x="0" y="45720"/>
              </a:moveTo>
              <a:lnTo>
                <a:pt x="486091"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7339925" y="2486953"/>
        <a:ext cx="24304" cy="24304"/>
      </dsp:txXfrm>
    </dsp:sp>
    <dsp:sp modelId="{B133DD19-9351-44A2-BBDF-C89368CD648E}">
      <dsp:nvSpPr>
        <dsp:cNvPr id="0" name=""/>
        <dsp:cNvSpPr/>
      </dsp:nvSpPr>
      <dsp:spPr>
        <a:xfrm>
          <a:off x="4192481" y="1957624"/>
          <a:ext cx="486091" cy="541481"/>
        </a:xfrm>
        <a:custGeom>
          <a:avLst/>
          <a:gdLst/>
          <a:ahLst/>
          <a:cxnLst/>
          <a:rect l="0" t="0" r="0" b="0"/>
          <a:pathLst>
            <a:path>
              <a:moveTo>
                <a:pt x="0" y="0"/>
              </a:moveTo>
              <a:lnTo>
                <a:pt x="243045" y="0"/>
              </a:lnTo>
              <a:lnTo>
                <a:pt x="243045" y="541481"/>
              </a:lnTo>
              <a:lnTo>
                <a:pt x="486091" y="54148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4417335" y="2210173"/>
        <a:ext cx="36382" cy="36382"/>
      </dsp:txXfrm>
    </dsp:sp>
    <dsp:sp modelId="{DE7DE506-370B-4DC0-B9D4-CCF77F7D5A2C}">
      <dsp:nvSpPr>
        <dsp:cNvPr id="0" name=""/>
        <dsp:cNvSpPr/>
      </dsp:nvSpPr>
      <dsp:spPr>
        <a:xfrm>
          <a:off x="4192481" y="1416143"/>
          <a:ext cx="486091" cy="541481"/>
        </a:xfrm>
        <a:custGeom>
          <a:avLst/>
          <a:gdLst/>
          <a:ahLst/>
          <a:cxnLst/>
          <a:rect l="0" t="0" r="0" b="0"/>
          <a:pathLst>
            <a:path>
              <a:moveTo>
                <a:pt x="0" y="541481"/>
              </a:moveTo>
              <a:lnTo>
                <a:pt x="243045" y="541481"/>
              </a:lnTo>
              <a:lnTo>
                <a:pt x="243045" y="0"/>
              </a:lnTo>
              <a:lnTo>
                <a:pt x="486091"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4417335" y="1668692"/>
        <a:ext cx="36382" cy="36382"/>
      </dsp:txXfrm>
    </dsp:sp>
    <dsp:sp modelId="{D75536EE-5EBA-45D0-8903-18295AE740B6}">
      <dsp:nvSpPr>
        <dsp:cNvPr id="0" name=""/>
        <dsp:cNvSpPr/>
      </dsp:nvSpPr>
      <dsp:spPr>
        <a:xfrm>
          <a:off x="1275930" y="1911904"/>
          <a:ext cx="486091" cy="91440"/>
        </a:xfrm>
        <a:custGeom>
          <a:avLst/>
          <a:gdLst/>
          <a:ahLst/>
          <a:cxnLst/>
          <a:rect l="0" t="0" r="0" b="0"/>
          <a:pathLst>
            <a:path>
              <a:moveTo>
                <a:pt x="0" y="45720"/>
              </a:moveTo>
              <a:lnTo>
                <a:pt x="486091"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1506823" y="1945472"/>
        <a:ext cx="24304" cy="24304"/>
      </dsp:txXfrm>
    </dsp:sp>
    <dsp:sp modelId="{21E959B7-F1DF-4AB0-9E66-3F023F4C6172}">
      <dsp:nvSpPr>
        <dsp:cNvPr id="0" name=""/>
        <dsp:cNvSpPr/>
      </dsp:nvSpPr>
      <dsp:spPr>
        <a:xfrm rot="16200000">
          <a:off x="-1048371" y="1587127"/>
          <a:ext cx="3907610" cy="74099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R" sz="2000" b="1" kern="1200" dirty="0">
              <a:latin typeface="Cambria" panose="02040503050406030204" pitchFamily="18" charset="0"/>
              <a:ea typeface="Cambria" panose="02040503050406030204" pitchFamily="18" charset="0"/>
            </a:rPr>
            <a:t>Procesos Disciplinarios</a:t>
          </a:r>
        </a:p>
      </dsp:txBody>
      <dsp:txXfrm>
        <a:off x="-1048371" y="1587127"/>
        <a:ext cx="3907610" cy="740993"/>
      </dsp:txXfrm>
    </dsp:sp>
    <dsp:sp modelId="{2CE72A87-AD58-41D0-B4D5-58F6931EBD20}">
      <dsp:nvSpPr>
        <dsp:cNvPr id="0" name=""/>
        <dsp:cNvSpPr/>
      </dsp:nvSpPr>
      <dsp:spPr>
        <a:xfrm>
          <a:off x="1762022" y="1508767"/>
          <a:ext cx="2430458" cy="89771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R" sz="1600" kern="1200" dirty="0">
              <a:latin typeface="Cambria" panose="02040503050406030204" pitchFamily="18" charset="0"/>
              <a:ea typeface="Cambria" panose="02040503050406030204" pitchFamily="18" charset="0"/>
            </a:rPr>
            <a:t>Cantidad de días de la sanción </a:t>
          </a:r>
        </a:p>
      </dsp:txBody>
      <dsp:txXfrm>
        <a:off x="1762022" y="1508767"/>
        <a:ext cx="2430458" cy="897713"/>
      </dsp:txXfrm>
    </dsp:sp>
    <dsp:sp modelId="{FC5BA2B7-64AB-4A5C-A1C9-EB94CFAB7C81}">
      <dsp:nvSpPr>
        <dsp:cNvPr id="0" name=""/>
        <dsp:cNvSpPr/>
      </dsp:nvSpPr>
      <dsp:spPr>
        <a:xfrm>
          <a:off x="4678572" y="967286"/>
          <a:ext cx="2430458" cy="89771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R" sz="1600" kern="1200" dirty="0">
              <a:latin typeface="Cambria" panose="02040503050406030204" pitchFamily="18" charset="0"/>
              <a:ea typeface="Cambria" panose="02040503050406030204" pitchFamily="18" charset="0"/>
            </a:rPr>
            <a:t>Mayores a 15 días –</a:t>
          </a:r>
          <a:r>
            <a:rPr lang="es-CR" sz="1600" b="1" kern="1200" dirty="0">
              <a:latin typeface="Cambria" panose="02040503050406030204" pitchFamily="18" charset="0"/>
              <a:ea typeface="Cambria" panose="02040503050406030204" pitchFamily="18" charset="0"/>
            </a:rPr>
            <a:t>Inspección Judicial</a:t>
          </a:r>
        </a:p>
      </dsp:txBody>
      <dsp:txXfrm>
        <a:off x="4678572" y="967286"/>
        <a:ext cx="2430458" cy="897713"/>
      </dsp:txXfrm>
    </dsp:sp>
    <dsp:sp modelId="{09256C4B-7DC5-4741-B04E-52246FA98195}">
      <dsp:nvSpPr>
        <dsp:cNvPr id="0" name=""/>
        <dsp:cNvSpPr/>
      </dsp:nvSpPr>
      <dsp:spPr>
        <a:xfrm>
          <a:off x="4678572" y="2050248"/>
          <a:ext cx="2430458" cy="89771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R" sz="1600" kern="1200" dirty="0">
              <a:latin typeface="Cambria" panose="02040503050406030204" pitchFamily="18" charset="0"/>
              <a:ea typeface="Cambria" panose="02040503050406030204" pitchFamily="18" charset="0"/>
            </a:rPr>
            <a:t>Menores a 15 días- </a:t>
          </a:r>
          <a:r>
            <a:rPr lang="es-CR" sz="1600" b="1" kern="1200" dirty="0">
              <a:latin typeface="Cambria" panose="02040503050406030204" pitchFamily="18" charset="0"/>
              <a:ea typeface="Cambria" panose="02040503050406030204" pitchFamily="18" charset="0"/>
            </a:rPr>
            <a:t>Jefaturas </a:t>
          </a:r>
        </a:p>
      </dsp:txBody>
      <dsp:txXfrm>
        <a:off x="4678572" y="2050248"/>
        <a:ext cx="2430458" cy="897713"/>
      </dsp:txXfrm>
    </dsp:sp>
    <dsp:sp modelId="{53BC5C02-A61A-4A8E-B521-3A3F8E7FE2DF}">
      <dsp:nvSpPr>
        <dsp:cNvPr id="0" name=""/>
        <dsp:cNvSpPr/>
      </dsp:nvSpPr>
      <dsp:spPr>
        <a:xfrm>
          <a:off x="7595123" y="1417529"/>
          <a:ext cx="2555457" cy="2163152"/>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R" sz="1600" kern="1200" dirty="0">
              <a:latin typeface="Cambria" panose="02040503050406030204" pitchFamily="18" charset="0"/>
              <a:ea typeface="Cambria" panose="02040503050406030204" pitchFamily="18" charset="0"/>
            </a:rPr>
            <a:t>Sistemas Informáticos  para el registro:</a:t>
          </a:r>
        </a:p>
        <a:p>
          <a:pPr marL="0" lvl="0" indent="0" algn="ctr" defTabSz="711200">
            <a:lnSpc>
              <a:spcPct val="90000"/>
            </a:lnSpc>
            <a:spcBef>
              <a:spcPct val="0"/>
            </a:spcBef>
            <a:spcAft>
              <a:spcPct val="35000"/>
            </a:spcAft>
            <a:buNone/>
          </a:pPr>
          <a:br>
            <a:rPr lang="es-CR" sz="1600" kern="1200" dirty="0">
              <a:latin typeface="Cambria" panose="02040503050406030204" pitchFamily="18" charset="0"/>
              <a:ea typeface="Cambria" panose="02040503050406030204" pitchFamily="18" charset="0"/>
            </a:rPr>
          </a:br>
          <a:r>
            <a:rPr lang="es-CR" sz="1600" kern="1200" dirty="0">
              <a:latin typeface="Cambria" panose="02040503050406030204" pitchFamily="18" charset="0"/>
              <a:ea typeface="Cambria" panose="02040503050406030204" pitchFamily="18" charset="0"/>
            </a:rPr>
            <a:t>-Módulo de procesos disciplinario PIN</a:t>
          </a:r>
        </a:p>
        <a:p>
          <a:pPr marL="0" lvl="0" indent="0" algn="ctr" defTabSz="711200">
            <a:lnSpc>
              <a:spcPct val="90000"/>
            </a:lnSpc>
            <a:spcBef>
              <a:spcPct val="0"/>
            </a:spcBef>
            <a:spcAft>
              <a:spcPct val="35000"/>
            </a:spcAft>
            <a:buNone/>
          </a:pPr>
          <a:br>
            <a:rPr lang="es-CR" sz="1600" kern="1200" dirty="0">
              <a:latin typeface="Cambria" panose="02040503050406030204" pitchFamily="18" charset="0"/>
              <a:ea typeface="Cambria" panose="02040503050406030204" pitchFamily="18" charset="0"/>
            </a:rPr>
          </a:br>
          <a:r>
            <a:rPr lang="es-CR" sz="1600" kern="1200" dirty="0">
              <a:latin typeface="Cambria" panose="02040503050406030204" pitchFamily="18" charset="0"/>
              <a:ea typeface="Cambria" panose="02040503050406030204" pitchFamily="18" charset="0"/>
            </a:rPr>
            <a:t>-Sistema de Gestión (Adaptación Inspección Judicial)</a:t>
          </a:r>
        </a:p>
      </dsp:txBody>
      <dsp:txXfrm>
        <a:off x="7595123" y="1417529"/>
        <a:ext cx="2555457" cy="2163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3EC9E-25A5-465E-95E7-65959B8B5B1B}">
      <dsp:nvSpPr>
        <dsp:cNvPr id="0" name=""/>
        <dsp:cNvSpPr/>
      </dsp:nvSpPr>
      <dsp:spPr>
        <a:xfrm>
          <a:off x="2231733" y="120816"/>
          <a:ext cx="4833336" cy="2284704"/>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s-CR" sz="1600" kern="1200" dirty="0"/>
        </a:p>
        <a:p>
          <a:pPr marL="171450" lvl="1" indent="-171450" algn="l" defTabSz="711200">
            <a:lnSpc>
              <a:spcPct val="90000"/>
            </a:lnSpc>
            <a:spcBef>
              <a:spcPct val="0"/>
            </a:spcBef>
            <a:spcAft>
              <a:spcPct val="15000"/>
            </a:spcAft>
            <a:buChar char="•"/>
          </a:pPr>
          <a:r>
            <a:rPr lang="es-CR" sz="1600" kern="1200" dirty="0"/>
            <a:t>Jefaturas del Ámbito Administrativo</a:t>
          </a:r>
        </a:p>
        <a:p>
          <a:pPr marL="171450" lvl="1" indent="-171450" algn="l" defTabSz="711200">
            <a:lnSpc>
              <a:spcPct val="90000"/>
            </a:lnSpc>
            <a:spcBef>
              <a:spcPct val="0"/>
            </a:spcBef>
            <a:spcAft>
              <a:spcPct val="15000"/>
            </a:spcAft>
            <a:buChar char="•"/>
          </a:pPr>
          <a:r>
            <a:rPr lang="es-CR" sz="1600" kern="1200" dirty="0"/>
            <a:t>Delegaciones y Subdelegaciones OIJ</a:t>
          </a:r>
        </a:p>
        <a:p>
          <a:pPr marL="171450" lvl="1" indent="-171450" algn="l" defTabSz="711200">
            <a:lnSpc>
              <a:spcPct val="90000"/>
            </a:lnSpc>
            <a:spcBef>
              <a:spcPct val="0"/>
            </a:spcBef>
            <a:spcAft>
              <a:spcPct val="15000"/>
            </a:spcAft>
            <a:buChar char="•"/>
          </a:pPr>
          <a:r>
            <a:rPr lang="es-CR" sz="1600" kern="1200" dirty="0"/>
            <a:t>Despachos que conocen materia civil</a:t>
          </a:r>
        </a:p>
        <a:p>
          <a:pPr marL="171450" lvl="1" indent="-171450" algn="l" defTabSz="711200">
            <a:lnSpc>
              <a:spcPct val="90000"/>
            </a:lnSpc>
            <a:spcBef>
              <a:spcPct val="0"/>
            </a:spcBef>
            <a:spcAft>
              <a:spcPct val="15000"/>
            </a:spcAft>
            <a:buChar char="•"/>
          </a:pPr>
          <a:r>
            <a:rPr lang="es-CR" sz="1600" kern="1200" dirty="0"/>
            <a:t>Resto de despachos jurisdiccionales</a:t>
          </a:r>
          <a:endParaRPr lang="es-CR" sz="1600" b="1" kern="1200" dirty="0"/>
        </a:p>
      </dsp:txBody>
      <dsp:txXfrm>
        <a:off x="2231733" y="406404"/>
        <a:ext cx="3976572" cy="1713528"/>
      </dsp:txXfrm>
    </dsp:sp>
    <dsp:sp modelId="{2232E23E-071A-43B3-B434-BC67137A92AA}">
      <dsp:nvSpPr>
        <dsp:cNvPr id="0" name=""/>
        <dsp:cNvSpPr/>
      </dsp:nvSpPr>
      <dsp:spPr>
        <a:xfrm>
          <a:off x="84922" y="490208"/>
          <a:ext cx="2061889" cy="1534605"/>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CR" sz="2000" kern="1200" dirty="0"/>
            <a:t>Módulo de procesos disciplinarios (PIN)</a:t>
          </a:r>
        </a:p>
      </dsp:txBody>
      <dsp:txXfrm>
        <a:off x="159835" y="565121"/>
        <a:ext cx="1912063" cy="1384779"/>
      </dsp:txXfrm>
    </dsp:sp>
    <dsp:sp modelId="{32148947-DCF5-4FBA-ABC2-B877D3CB2470}">
      <dsp:nvSpPr>
        <dsp:cNvPr id="0" name=""/>
        <dsp:cNvSpPr/>
      </dsp:nvSpPr>
      <dsp:spPr>
        <a:xfrm>
          <a:off x="2365429" y="2456420"/>
          <a:ext cx="4699640" cy="2367298"/>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s-CR" sz="1600" kern="1200" dirty="0"/>
        </a:p>
        <a:p>
          <a:pPr marL="171450" lvl="1" indent="-171450" algn="l" defTabSz="711200">
            <a:lnSpc>
              <a:spcPct val="90000"/>
            </a:lnSpc>
            <a:spcBef>
              <a:spcPct val="0"/>
            </a:spcBef>
            <a:spcAft>
              <a:spcPct val="15000"/>
            </a:spcAft>
            <a:buChar char="•"/>
          </a:pPr>
          <a:r>
            <a:rPr lang="es-CR" sz="1600" kern="1200" dirty="0"/>
            <a:t>Inspección judicial</a:t>
          </a:r>
        </a:p>
        <a:p>
          <a:pPr marL="171450" lvl="1" indent="-171450" algn="l" defTabSz="711200">
            <a:lnSpc>
              <a:spcPct val="90000"/>
            </a:lnSpc>
            <a:spcBef>
              <a:spcPct val="0"/>
            </a:spcBef>
            <a:spcAft>
              <a:spcPct val="15000"/>
            </a:spcAft>
            <a:buChar char="•"/>
          </a:pPr>
          <a:r>
            <a:rPr lang="es-CR" sz="1600" kern="1200" dirty="0"/>
            <a:t>Oficinas encargadas de temas disciplinarios a nivel de programas (Defensa, Fiscalía)</a:t>
          </a:r>
        </a:p>
        <a:p>
          <a:pPr marL="171450" lvl="1" indent="-171450" algn="l" defTabSz="711200">
            <a:lnSpc>
              <a:spcPct val="90000"/>
            </a:lnSpc>
            <a:spcBef>
              <a:spcPct val="0"/>
            </a:spcBef>
            <a:spcAft>
              <a:spcPct val="15000"/>
            </a:spcAft>
            <a:buChar char="•"/>
          </a:pPr>
          <a:r>
            <a:rPr lang="es-CR" sz="1600" kern="1200" dirty="0"/>
            <a:t>Asuntos Internos OIJ</a:t>
          </a:r>
        </a:p>
        <a:p>
          <a:pPr marL="171450" lvl="1" indent="-171450" algn="l" defTabSz="711200">
            <a:lnSpc>
              <a:spcPct val="90000"/>
            </a:lnSpc>
            <a:spcBef>
              <a:spcPct val="0"/>
            </a:spcBef>
            <a:spcAft>
              <a:spcPct val="15000"/>
            </a:spcAft>
            <a:buChar char="•"/>
          </a:pPr>
          <a:r>
            <a:rPr lang="es-CR" sz="1600" kern="1200" dirty="0"/>
            <a:t>Corte Plena </a:t>
          </a:r>
        </a:p>
        <a:p>
          <a:pPr marL="171450" lvl="1" indent="-171450" algn="l" defTabSz="711200">
            <a:lnSpc>
              <a:spcPct val="90000"/>
            </a:lnSpc>
            <a:spcBef>
              <a:spcPct val="0"/>
            </a:spcBef>
            <a:spcAft>
              <a:spcPct val="15000"/>
            </a:spcAft>
            <a:buChar char="•"/>
          </a:pPr>
          <a:r>
            <a:rPr lang="es-CR" sz="1600" kern="1200" dirty="0"/>
            <a:t>Consejo Superior</a:t>
          </a:r>
        </a:p>
      </dsp:txBody>
      <dsp:txXfrm>
        <a:off x="2365429" y="2752332"/>
        <a:ext cx="3811903" cy="1775474"/>
      </dsp:txXfrm>
    </dsp:sp>
    <dsp:sp modelId="{EBC3D3C2-744C-4241-A854-813BFC0527E8}">
      <dsp:nvSpPr>
        <dsp:cNvPr id="0" name=""/>
        <dsp:cNvSpPr/>
      </dsp:nvSpPr>
      <dsp:spPr>
        <a:xfrm>
          <a:off x="3096" y="2874498"/>
          <a:ext cx="2252092" cy="1600457"/>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CR" sz="2000" kern="1200" dirty="0">
              <a:latin typeface="Cambria" panose="02040503050406030204" pitchFamily="18" charset="0"/>
              <a:ea typeface="Cambria" panose="02040503050406030204" pitchFamily="18" charset="0"/>
            </a:rPr>
            <a:t>Sistema de Gestión (Adaptación Inspección Judicial)</a:t>
          </a:r>
          <a:endParaRPr lang="es-CR" sz="2000" kern="1200" dirty="0"/>
        </a:p>
      </dsp:txBody>
      <dsp:txXfrm>
        <a:off x="81224" y="2952626"/>
        <a:ext cx="2095836" cy="144420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AD7D437-FD46-480A-9356-61124F4552FB}" type="datetimeFigureOut">
              <a:rPr lang="es-CR" smtClean="0"/>
              <a:t>18/4/2024</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425216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D7D437-FD46-480A-9356-61124F4552FB}" type="datetimeFigureOut">
              <a:rPr lang="es-CR" smtClean="0"/>
              <a:t>18/4/2024</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173228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D7D437-FD46-480A-9356-61124F4552FB}" type="datetimeFigureOut">
              <a:rPr lang="es-CR" smtClean="0"/>
              <a:t>18/4/2024</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94153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8B50D5-1F71-4279-81F8-C1D74F9BA7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9"/>
          <a:stretch/>
        </p:blipFill>
        <p:spPr>
          <a:xfrm>
            <a:off x="0" y="8272"/>
            <a:ext cx="12192000" cy="6849728"/>
          </a:xfrm>
          <a:prstGeom prst="rect">
            <a:avLst/>
          </a:prstGeom>
        </p:spPr>
      </p:pic>
    </p:spTree>
    <p:extLst>
      <p:ext uri="{BB962C8B-B14F-4D97-AF65-F5344CB8AC3E}">
        <p14:creationId xmlns:p14="http://schemas.microsoft.com/office/powerpoint/2010/main" val="327088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D7D437-FD46-480A-9356-61124F4552FB}" type="datetimeFigureOut">
              <a:rPr lang="es-CR" smtClean="0"/>
              <a:t>18/4/2024</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154385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AD7D437-FD46-480A-9356-61124F4552FB}" type="datetimeFigureOut">
              <a:rPr lang="es-CR" smtClean="0"/>
              <a:t>18/4/2024</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328081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AD7D437-FD46-480A-9356-61124F4552FB}" type="datetimeFigureOut">
              <a:rPr lang="es-CR" smtClean="0"/>
              <a:t>18/4/2024</a:t>
            </a:fld>
            <a:endParaRPr lang="es-CR" dirty="0"/>
          </a:p>
        </p:txBody>
      </p:sp>
      <p:sp>
        <p:nvSpPr>
          <p:cNvPr id="6" name="Footer Placeholder 5"/>
          <p:cNvSpPr>
            <a:spLocks noGrp="1"/>
          </p:cNvSpPr>
          <p:nvPr>
            <p:ph type="ftr" sz="quarter" idx="11"/>
          </p:nvPr>
        </p:nvSpPr>
        <p:spPr/>
        <p:txBody>
          <a:bodyPr/>
          <a:lstStyle/>
          <a:p>
            <a:endParaRPr lang="es-CR" dirty="0"/>
          </a:p>
        </p:txBody>
      </p:sp>
      <p:sp>
        <p:nvSpPr>
          <p:cNvPr id="7" name="Slide Number Placeholder 6"/>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409500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AD7D437-FD46-480A-9356-61124F4552FB}" type="datetimeFigureOut">
              <a:rPr lang="es-CR" smtClean="0"/>
              <a:t>18/4/2024</a:t>
            </a:fld>
            <a:endParaRPr lang="es-CR" dirty="0"/>
          </a:p>
        </p:txBody>
      </p:sp>
      <p:sp>
        <p:nvSpPr>
          <p:cNvPr id="8" name="Footer Placeholder 7"/>
          <p:cNvSpPr>
            <a:spLocks noGrp="1"/>
          </p:cNvSpPr>
          <p:nvPr>
            <p:ph type="ftr" sz="quarter" idx="11"/>
          </p:nvPr>
        </p:nvSpPr>
        <p:spPr/>
        <p:txBody>
          <a:bodyPr/>
          <a:lstStyle/>
          <a:p>
            <a:endParaRPr lang="es-CR" dirty="0"/>
          </a:p>
        </p:txBody>
      </p:sp>
      <p:sp>
        <p:nvSpPr>
          <p:cNvPr id="9" name="Slide Number Placeholder 8"/>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18655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AD7D437-FD46-480A-9356-61124F4552FB}" type="datetimeFigureOut">
              <a:rPr lang="es-CR" smtClean="0"/>
              <a:t>18/4/2024</a:t>
            </a:fld>
            <a:endParaRPr lang="es-CR" dirty="0"/>
          </a:p>
        </p:txBody>
      </p:sp>
      <p:sp>
        <p:nvSpPr>
          <p:cNvPr id="4" name="Footer Placeholder 3"/>
          <p:cNvSpPr>
            <a:spLocks noGrp="1"/>
          </p:cNvSpPr>
          <p:nvPr>
            <p:ph type="ftr" sz="quarter" idx="11"/>
          </p:nvPr>
        </p:nvSpPr>
        <p:spPr/>
        <p:txBody>
          <a:bodyPr/>
          <a:lstStyle/>
          <a:p>
            <a:endParaRPr lang="es-CR" dirty="0"/>
          </a:p>
        </p:txBody>
      </p:sp>
      <p:sp>
        <p:nvSpPr>
          <p:cNvPr id="5" name="Slide Number Placeholder 4"/>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217404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7D437-FD46-480A-9356-61124F4552FB}" type="datetimeFigureOut">
              <a:rPr lang="es-CR" smtClean="0"/>
              <a:t>18/4/2024</a:t>
            </a:fld>
            <a:endParaRPr lang="es-CR" dirty="0"/>
          </a:p>
        </p:txBody>
      </p:sp>
      <p:sp>
        <p:nvSpPr>
          <p:cNvPr id="3" name="Footer Placeholder 2"/>
          <p:cNvSpPr>
            <a:spLocks noGrp="1"/>
          </p:cNvSpPr>
          <p:nvPr>
            <p:ph type="ftr" sz="quarter" idx="11"/>
          </p:nvPr>
        </p:nvSpPr>
        <p:spPr/>
        <p:txBody>
          <a:bodyPr/>
          <a:lstStyle/>
          <a:p>
            <a:endParaRPr lang="es-CR" dirty="0"/>
          </a:p>
        </p:txBody>
      </p:sp>
      <p:sp>
        <p:nvSpPr>
          <p:cNvPr id="4" name="Slide Number Placeholder 3"/>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378333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AD7D437-FD46-480A-9356-61124F4552FB}" type="datetimeFigureOut">
              <a:rPr lang="es-CR" smtClean="0"/>
              <a:t>18/4/2024</a:t>
            </a:fld>
            <a:endParaRPr lang="es-CR" dirty="0"/>
          </a:p>
        </p:txBody>
      </p:sp>
      <p:sp>
        <p:nvSpPr>
          <p:cNvPr id="6" name="Footer Placeholder 5"/>
          <p:cNvSpPr>
            <a:spLocks noGrp="1"/>
          </p:cNvSpPr>
          <p:nvPr>
            <p:ph type="ftr" sz="quarter" idx="11"/>
          </p:nvPr>
        </p:nvSpPr>
        <p:spPr/>
        <p:txBody>
          <a:bodyPr/>
          <a:lstStyle/>
          <a:p>
            <a:endParaRPr lang="es-CR" dirty="0"/>
          </a:p>
        </p:txBody>
      </p:sp>
      <p:sp>
        <p:nvSpPr>
          <p:cNvPr id="7" name="Slide Number Placeholder 6"/>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381655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AD7D437-FD46-480A-9356-61124F4552FB}" type="datetimeFigureOut">
              <a:rPr lang="es-CR" smtClean="0"/>
              <a:t>18/4/2024</a:t>
            </a:fld>
            <a:endParaRPr lang="es-CR" dirty="0"/>
          </a:p>
        </p:txBody>
      </p:sp>
      <p:sp>
        <p:nvSpPr>
          <p:cNvPr id="6" name="Footer Placeholder 5"/>
          <p:cNvSpPr>
            <a:spLocks noGrp="1"/>
          </p:cNvSpPr>
          <p:nvPr>
            <p:ph type="ftr" sz="quarter" idx="11"/>
          </p:nvPr>
        </p:nvSpPr>
        <p:spPr/>
        <p:txBody>
          <a:bodyPr/>
          <a:lstStyle/>
          <a:p>
            <a:endParaRPr lang="es-CR" dirty="0"/>
          </a:p>
        </p:txBody>
      </p:sp>
      <p:sp>
        <p:nvSpPr>
          <p:cNvPr id="7" name="Slide Number Placeholder 6"/>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231804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7D437-FD46-480A-9356-61124F4552FB}" type="datetimeFigureOut">
              <a:rPr lang="es-CR" smtClean="0"/>
              <a:t>18/4/2024</a:t>
            </a:fld>
            <a:endParaRPr lang="es-C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81750-A357-4195-BA57-63E41D5D5323}" type="slidenum">
              <a:rPr lang="es-CR" smtClean="0"/>
              <a:t>‹Nº›</a:t>
            </a:fld>
            <a:endParaRPr lang="es-CR" dirty="0"/>
          </a:p>
        </p:txBody>
      </p:sp>
    </p:spTree>
    <p:extLst>
      <p:ext uri="{BB962C8B-B14F-4D97-AF65-F5344CB8AC3E}">
        <p14:creationId xmlns:p14="http://schemas.microsoft.com/office/powerpoint/2010/main" val="34691667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dcalderones@poder-judicial.go.cr" TargetMode="External"/><Relationship Id="rId2" Type="http://schemas.openxmlformats.org/officeDocument/2006/relationships/hyperlink" Target="mailto:ymelendez@poder-judicial.go.cr"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hyperlink" Target="https://noeresmas.com/tag/pensar/" TargetMode="External"/><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hyperlink" Target="mailto:jorozco@poder-judicial.go.cr"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Imagen 2">
            <a:extLst>
              <a:ext uri="{FF2B5EF4-FFF2-40B4-BE49-F238E27FC236}">
                <a16:creationId xmlns:a16="http://schemas.microsoft.com/office/drawing/2014/main" id="{8855EDCF-1C27-431C-A952-FEAF253BBF32}"/>
              </a:ext>
            </a:extLst>
          </p:cNvPr>
          <p:cNvPicPr>
            <a:picLocks noChangeAspect="1"/>
          </p:cNvPicPr>
          <p:nvPr/>
        </p:nvPicPr>
        <p:blipFill rotWithShape="1">
          <a:blip r:embed="rId2">
            <a:extLst>
              <a:ext uri="{28A0092B-C50C-407E-A947-70E740481C1C}">
                <a14:useLocalDpi xmlns:a14="http://schemas.microsoft.com/office/drawing/2010/main" val="0"/>
              </a:ext>
            </a:extLst>
          </a:blip>
          <a:srcRect l="9264" t="7292"/>
          <a:stretch/>
        </p:blipFill>
        <p:spPr>
          <a:xfrm>
            <a:off x="4713473" y="1201003"/>
            <a:ext cx="3025496" cy="4107976"/>
          </a:xfrm>
          <a:prstGeom prst="rect">
            <a:avLst/>
          </a:prstGeom>
        </p:spPr>
      </p:pic>
    </p:spTree>
    <p:extLst>
      <p:ext uri="{BB962C8B-B14F-4D97-AF65-F5344CB8AC3E}">
        <p14:creationId xmlns:p14="http://schemas.microsoft.com/office/powerpoint/2010/main" val="370716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9DC0013-E58A-F87A-5F31-305ED47782E4}"/>
              </a:ext>
            </a:extLst>
          </p:cNvPr>
          <p:cNvPicPr>
            <a:picLocks noChangeAspect="1"/>
          </p:cNvPicPr>
          <p:nvPr/>
        </p:nvPicPr>
        <p:blipFill rotWithShape="1">
          <a:blip r:embed="rId2"/>
          <a:srcRect t="27242" r="55992" b="5229"/>
          <a:stretch/>
        </p:blipFill>
        <p:spPr>
          <a:xfrm>
            <a:off x="279495" y="640452"/>
            <a:ext cx="11329913" cy="5368751"/>
          </a:xfrm>
          <a:prstGeom prst="rect">
            <a:avLst/>
          </a:prstGeom>
        </p:spPr>
      </p:pic>
      <p:sp>
        <p:nvSpPr>
          <p:cNvPr id="4" name="Elipse 3">
            <a:extLst>
              <a:ext uri="{FF2B5EF4-FFF2-40B4-BE49-F238E27FC236}">
                <a16:creationId xmlns:a16="http://schemas.microsoft.com/office/drawing/2014/main" id="{F0C83656-780F-3577-B0D4-5601EE7C9B80}"/>
              </a:ext>
            </a:extLst>
          </p:cNvPr>
          <p:cNvSpPr/>
          <p:nvPr/>
        </p:nvSpPr>
        <p:spPr>
          <a:xfrm>
            <a:off x="1750075" y="5186148"/>
            <a:ext cx="946826" cy="31182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176004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FAB6-0AAB-A9C7-8F9C-87BDF55D82E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C2C04B5-D1E6-2D4C-57E7-BBF2A3F845A9}"/>
              </a:ext>
            </a:extLst>
          </p:cNvPr>
          <p:cNvSpPr txBox="1"/>
          <p:nvPr/>
        </p:nvSpPr>
        <p:spPr>
          <a:xfrm>
            <a:off x="231491" y="995422"/>
            <a:ext cx="11528387" cy="5509200"/>
          </a:xfrm>
          <a:prstGeom prst="rect">
            <a:avLst/>
          </a:prstGeom>
          <a:noFill/>
        </p:spPr>
        <p:txBody>
          <a:bodyPr wrap="square" rtlCol="0">
            <a:spAutoFit/>
          </a:bodyPr>
          <a:lstStyle/>
          <a:p>
            <a:r>
              <a:rPr lang="es-ES" sz="3600" b="1" dirty="0"/>
              <a:t>Recuerde:</a:t>
            </a:r>
          </a:p>
          <a:p>
            <a:endParaRPr lang="es-ES" sz="1600" dirty="0"/>
          </a:p>
          <a:p>
            <a:r>
              <a:rPr lang="es-ES" sz="1600" dirty="0"/>
              <a:t>Las sanciones pueden ser </a:t>
            </a:r>
            <a:r>
              <a:rPr lang="es-ES" sz="2400" dirty="0"/>
              <a:t>canceladas</a:t>
            </a:r>
            <a:r>
              <a:rPr lang="es-ES" sz="1600" dirty="0"/>
              <a:t>, para este proceso </a:t>
            </a:r>
            <a:r>
              <a:rPr lang="es-ES" sz="2400" dirty="0"/>
              <a:t>deberá analizase cada caso</a:t>
            </a:r>
            <a:r>
              <a:rPr lang="es-ES" sz="1600" dirty="0"/>
              <a:t>, de conformidad </a:t>
            </a:r>
            <a:r>
              <a:rPr lang="es-ES" sz="1600"/>
              <a:t>con el </a:t>
            </a:r>
            <a:r>
              <a:rPr lang="es-ES" sz="1600" dirty="0"/>
              <a:t>artículo 214 de la Ley Orgánica del Poder Judicial </a:t>
            </a:r>
          </a:p>
          <a:p>
            <a:endParaRPr lang="es-ES" sz="1600" dirty="0"/>
          </a:p>
          <a:p>
            <a:pPr rtl="0"/>
            <a:r>
              <a:rPr lang="es-CR" sz="1600" b="1" dirty="0">
                <a:effectLst/>
              </a:rPr>
              <a:t>Artículo 214.- (*)</a:t>
            </a:r>
            <a:endParaRPr lang="es-CR" sz="1600" dirty="0">
              <a:effectLst/>
            </a:endParaRPr>
          </a:p>
          <a:p>
            <a:pPr algn="just" rtl="0"/>
            <a:r>
              <a:rPr lang="es-CR" sz="1600" dirty="0"/>
              <a:t>La anotación de la sanción de advertencia quedará cancelada por el transcurso del plazo de un año desde que adquirió firmeza, si durante este tiempo no hubiere habido contra el sancionado otro procedimiento disciplinario que termine con la imposición de sanción.</a:t>
            </a:r>
          </a:p>
          <a:p>
            <a:pPr algn="just" rtl="0"/>
            <a:r>
              <a:rPr lang="es-CR" sz="1600" dirty="0"/>
              <a:t>La anotación de las restantes sanciones, (con excepción de la de revocatoria de nombramiento), podrá cancelarse por quien la impuso, a instancia del interesado, cuando hayan transcurrido, al menos, cinco o diez años desde la imposición firme de la sanción, según que se trate de falta grave o gravísima, y durante este tiempo el sancionado no hubiere dado lugar a nuevo procedimiento disciplinario que termine con la imposición de sanción.</a:t>
            </a:r>
          </a:p>
          <a:p>
            <a:pPr algn="just" rtl="0"/>
            <a:r>
              <a:rPr lang="es-CR" sz="1600" dirty="0"/>
              <a:t>La cancelación borrará el antecedente para todos los efectos, salvo para el otorgamiento de distinciones.</a:t>
            </a:r>
          </a:p>
          <a:p>
            <a:pPr algn="just" rtl="0"/>
            <a:r>
              <a:rPr lang="es-CR" sz="1600" dirty="0"/>
              <a:t>(*) La frase encerrada entre paréntesis ha sido declarada inconstitucional mediante voto No. 4425-94, publicado en el Boletín</a:t>
            </a:r>
          </a:p>
          <a:p>
            <a:pPr algn="just" rtl="0"/>
            <a:r>
              <a:rPr lang="es-CR" sz="1600" dirty="0"/>
              <a:t>Judicial No. 171 de 8 de setiembre de 1994.</a:t>
            </a:r>
          </a:p>
          <a:p>
            <a:pPr rtl="0"/>
            <a:endParaRPr lang="es-CR" sz="1600" dirty="0"/>
          </a:p>
          <a:p>
            <a:pPr rtl="0"/>
            <a:r>
              <a:rPr lang="es-CR" sz="1600" b="1" dirty="0"/>
              <a:t>Consultas:</a:t>
            </a:r>
          </a:p>
          <a:p>
            <a:pPr rtl="0"/>
            <a:r>
              <a:rPr lang="es-CR" sz="1600" dirty="0"/>
              <a:t>Advertencias y amonestaciones:  </a:t>
            </a:r>
            <a:r>
              <a:rPr lang="es-CR" sz="1600" dirty="0">
                <a:hlinkClick r:id="rId2"/>
              </a:rPr>
              <a:t>ymelendez@poder-judicial.go.cr</a:t>
            </a:r>
            <a:r>
              <a:rPr lang="es-CR" sz="1600" dirty="0"/>
              <a:t> </a:t>
            </a:r>
          </a:p>
          <a:p>
            <a:r>
              <a:rPr lang="es-419" sz="1600" dirty="0"/>
              <a:t>Suspensiones: </a:t>
            </a:r>
            <a:r>
              <a:rPr lang="es-419" dirty="0">
                <a:hlinkClick r:id="rId3"/>
              </a:rPr>
              <a:t>dcalderones@poder-judicial.go.cr</a:t>
            </a:r>
            <a:r>
              <a:rPr lang="es-419" dirty="0"/>
              <a:t> </a:t>
            </a:r>
          </a:p>
          <a:p>
            <a:endParaRPr lang="es-419" b="1" dirty="0"/>
          </a:p>
        </p:txBody>
      </p:sp>
    </p:spTree>
    <p:extLst>
      <p:ext uri="{BB962C8B-B14F-4D97-AF65-F5344CB8AC3E}">
        <p14:creationId xmlns:p14="http://schemas.microsoft.com/office/powerpoint/2010/main" val="166868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078C30EA-46AC-54F7-B9A5-9541D4AC8999}"/>
              </a:ext>
            </a:extLst>
          </p:cNvPr>
          <p:cNvSpPr txBox="1">
            <a:spLocks/>
          </p:cNvSpPr>
          <p:nvPr/>
        </p:nvSpPr>
        <p:spPr>
          <a:xfrm>
            <a:off x="2555631" y="1441938"/>
            <a:ext cx="7080738" cy="3974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400" b="1" dirty="0">
                <a:solidFill>
                  <a:schemeClr val="bg1">
                    <a:lumMod val="95000"/>
                    <a:lumOff val="5000"/>
                  </a:schemeClr>
                </a:solidFill>
              </a:rPr>
              <a:t>Modulo de Procesos </a:t>
            </a:r>
            <a:r>
              <a:rPr lang="en-US" sz="5400" b="1" dirty="0" err="1">
                <a:solidFill>
                  <a:schemeClr val="bg1">
                    <a:lumMod val="95000"/>
                    <a:lumOff val="5000"/>
                  </a:schemeClr>
                </a:solidFill>
              </a:rPr>
              <a:t>disciplinarios</a:t>
            </a:r>
            <a:r>
              <a:rPr lang="en-US" sz="5400" b="1" dirty="0">
                <a:solidFill>
                  <a:schemeClr val="bg1">
                    <a:lumMod val="95000"/>
                    <a:lumOff val="5000"/>
                  </a:schemeClr>
                </a:solidFill>
              </a:rPr>
              <a:t> de la Proposición Electrónica de Nombramientos PIN </a:t>
            </a:r>
          </a:p>
        </p:txBody>
      </p:sp>
    </p:spTree>
    <p:extLst>
      <p:ext uri="{BB962C8B-B14F-4D97-AF65-F5344CB8AC3E}">
        <p14:creationId xmlns:p14="http://schemas.microsoft.com/office/powerpoint/2010/main" val="381820676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93CFF5AD-7CAD-4633-9889-B39C0F7B31FD}"/>
              </a:ext>
            </a:extLst>
          </p:cNvPr>
          <p:cNvGraphicFramePr/>
          <p:nvPr>
            <p:extLst>
              <p:ext uri="{D42A27DB-BD31-4B8C-83A1-F6EECF244321}">
                <p14:modId xmlns:p14="http://schemas.microsoft.com/office/powerpoint/2010/main" val="658786671"/>
              </p:ext>
            </p:extLst>
          </p:nvPr>
        </p:nvGraphicFramePr>
        <p:xfrm>
          <a:off x="234730" y="1150738"/>
          <a:ext cx="10685518" cy="3915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29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1578F44-2F3A-4362-821D-B99A85CF48DC}"/>
              </a:ext>
            </a:extLst>
          </p:cNvPr>
          <p:cNvGraphicFramePr/>
          <p:nvPr>
            <p:extLst>
              <p:ext uri="{D42A27DB-BD31-4B8C-83A1-F6EECF244321}">
                <p14:modId xmlns:p14="http://schemas.microsoft.com/office/powerpoint/2010/main" val="4237100906"/>
              </p:ext>
            </p:extLst>
          </p:nvPr>
        </p:nvGraphicFramePr>
        <p:xfrm>
          <a:off x="3840823" y="1597132"/>
          <a:ext cx="7065070" cy="4847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82FF7F66-3208-464E-8342-2BF55255402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3976" y="2503718"/>
            <a:ext cx="3388557" cy="2236448"/>
          </a:xfrm>
          <a:prstGeom prst="rect">
            <a:avLst/>
          </a:prstGeom>
        </p:spPr>
      </p:pic>
      <p:sp>
        <p:nvSpPr>
          <p:cNvPr id="8" name="CuadroTexto 7">
            <a:extLst>
              <a:ext uri="{FF2B5EF4-FFF2-40B4-BE49-F238E27FC236}">
                <a16:creationId xmlns:a16="http://schemas.microsoft.com/office/drawing/2014/main" id="{12D81EAE-0289-4F5F-B7E6-908C2AE93EBF}"/>
              </a:ext>
            </a:extLst>
          </p:cNvPr>
          <p:cNvSpPr txBox="1"/>
          <p:nvPr/>
        </p:nvSpPr>
        <p:spPr>
          <a:xfrm>
            <a:off x="1051034" y="630620"/>
            <a:ext cx="9532883" cy="954107"/>
          </a:xfrm>
          <a:prstGeom prst="rect">
            <a:avLst/>
          </a:prstGeom>
          <a:noFill/>
        </p:spPr>
        <p:txBody>
          <a:bodyPr wrap="square" rtlCol="0">
            <a:spAutoFit/>
          </a:bodyPr>
          <a:lstStyle/>
          <a:p>
            <a:pPr algn="ctr"/>
            <a:r>
              <a:rPr lang="es-CR" sz="2800" dirty="0">
                <a:solidFill>
                  <a:srgbClr val="002060"/>
                </a:solidFill>
                <a:latin typeface="Britannic Bold" panose="020B0903060703020204" pitchFamily="34" charset="0"/>
              </a:rPr>
              <a:t>¿Qué sistema utilizan las oficinas para registrar los procesos disciplinarios ?</a:t>
            </a:r>
          </a:p>
        </p:txBody>
      </p:sp>
    </p:spTree>
    <p:extLst>
      <p:ext uri="{BB962C8B-B14F-4D97-AF65-F5344CB8AC3E}">
        <p14:creationId xmlns:p14="http://schemas.microsoft.com/office/powerpoint/2010/main" val="188854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33CDC63-1763-440E-93EA-0D7627381894}"/>
              </a:ext>
            </a:extLst>
          </p:cNvPr>
          <p:cNvSpPr txBox="1"/>
          <p:nvPr/>
        </p:nvSpPr>
        <p:spPr>
          <a:xfrm>
            <a:off x="504498" y="4409092"/>
            <a:ext cx="9122980" cy="923330"/>
          </a:xfrm>
          <a:prstGeom prst="rect">
            <a:avLst/>
          </a:prstGeom>
          <a:noFill/>
        </p:spPr>
        <p:txBody>
          <a:bodyPr wrap="square" rtlCol="0">
            <a:spAutoFit/>
          </a:bodyPr>
          <a:lstStyle/>
          <a:p>
            <a:r>
              <a:rPr lang="es-CR" dirty="0">
                <a:latin typeface="Cambria" panose="02040503050406030204" pitchFamily="18" charset="0"/>
                <a:ea typeface="Cambria" panose="02040503050406030204" pitchFamily="18" charset="0"/>
              </a:rPr>
              <a:t>Consultas por correo electrónico o vía teams:</a:t>
            </a:r>
          </a:p>
          <a:p>
            <a:endParaRPr lang="es-CR" dirty="0">
              <a:latin typeface="Cambria" panose="02040503050406030204" pitchFamily="18" charset="0"/>
              <a:ea typeface="Cambria" panose="02040503050406030204" pitchFamily="18" charset="0"/>
            </a:endParaRPr>
          </a:p>
          <a:p>
            <a:r>
              <a:rPr lang="es-CR" dirty="0">
                <a:latin typeface="Cambria" panose="02040503050406030204" pitchFamily="18" charset="0"/>
                <a:ea typeface="Cambria" panose="02040503050406030204" pitchFamily="18" charset="0"/>
              </a:rPr>
              <a:t>Jazmín Orozco Arias </a:t>
            </a:r>
            <a:r>
              <a:rPr lang="es-CR" dirty="0">
                <a:latin typeface="Cambria" panose="02040503050406030204" pitchFamily="18" charset="0"/>
                <a:ea typeface="Cambria" panose="02040503050406030204" pitchFamily="18" charset="0"/>
                <a:hlinkClick r:id="rId2"/>
              </a:rPr>
              <a:t>jorozco@poder-judicial.go.cr</a:t>
            </a:r>
            <a:endParaRPr lang="es-CR" dirty="0">
              <a:latin typeface="Cambria" panose="02040503050406030204" pitchFamily="18" charset="0"/>
              <a:ea typeface="Cambria" panose="02040503050406030204" pitchFamily="18" charset="0"/>
            </a:endParaRPr>
          </a:p>
        </p:txBody>
      </p:sp>
      <p:sp>
        <p:nvSpPr>
          <p:cNvPr id="3" name="CuadroTexto 2">
            <a:extLst>
              <a:ext uri="{FF2B5EF4-FFF2-40B4-BE49-F238E27FC236}">
                <a16:creationId xmlns:a16="http://schemas.microsoft.com/office/drawing/2014/main" id="{7D3CC465-2DF4-4238-B534-1FC4BC831CF2}"/>
              </a:ext>
            </a:extLst>
          </p:cNvPr>
          <p:cNvSpPr txBox="1"/>
          <p:nvPr/>
        </p:nvSpPr>
        <p:spPr>
          <a:xfrm>
            <a:off x="3836275" y="2322784"/>
            <a:ext cx="4897819" cy="861849"/>
          </a:xfrm>
          <a:prstGeom prst="rect">
            <a:avLst/>
          </a:prstGeom>
          <a:noFill/>
        </p:spPr>
        <p:txBody>
          <a:bodyPr wrap="square" rtlCol="0">
            <a:spAutoFit/>
          </a:bodyPr>
          <a:lstStyle/>
          <a:p>
            <a:r>
              <a:rPr lang="es-CR" sz="4800" b="1" dirty="0">
                <a:solidFill>
                  <a:srgbClr val="002060"/>
                </a:solidFill>
                <a:latin typeface="Cambria" panose="02040503050406030204" pitchFamily="18" charset="0"/>
                <a:ea typeface="Cambria" panose="02040503050406030204" pitchFamily="18" charset="0"/>
              </a:rPr>
              <a:t>Muchas gracias </a:t>
            </a:r>
          </a:p>
        </p:txBody>
      </p:sp>
    </p:spTree>
    <p:extLst>
      <p:ext uri="{BB962C8B-B14F-4D97-AF65-F5344CB8AC3E}">
        <p14:creationId xmlns:p14="http://schemas.microsoft.com/office/powerpoint/2010/main" val="313472301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9334093-ab99-4594-b334-442739f49b8f" xsi:nil="true"/>
    <lcf76f155ced4ddcb4097134ff3c332f xmlns="57acb2fb-433d-4e55-beaa-977a267b674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D6D6323F5BF704EB634047253DD9FFE" ma:contentTypeVersion="18" ma:contentTypeDescription="Crear nuevo documento." ma:contentTypeScope="" ma:versionID="99d82d96ba39610f229ab7cc4367afd9">
  <xsd:schema xmlns:xsd="http://www.w3.org/2001/XMLSchema" xmlns:xs="http://www.w3.org/2001/XMLSchema" xmlns:p="http://schemas.microsoft.com/office/2006/metadata/properties" xmlns:ns2="57acb2fb-433d-4e55-beaa-977a267b6749" xmlns:ns3="49334093-ab99-4594-b334-442739f49b8f" targetNamespace="http://schemas.microsoft.com/office/2006/metadata/properties" ma:root="true" ma:fieldsID="46c451dd660878de40202f0c3e4cd1bd" ns2:_="" ns3:_="">
    <xsd:import namespace="57acb2fb-433d-4e55-beaa-977a267b6749"/>
    <xsd:import namespace="49334093-ab99-4594-b334-442739f49b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acb2fb-433d-4e55-beaa-977a267b6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fbcaa838-b8ae-4c10-9066-cd2dbd42e92d"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334093-ab99-4594-b334-442739f49b8f"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1" nillable="true" ma:displayName="Taxonomy Catch All Column" ma:hidden="true" ma:list="{15e25294-9175-46a6-b3e2-1610604535d2}" ma:internalName="TaxCatchAll" ma:showField="CatchAllData" ma:web="49334093-ab99-4594-b334-442739f49b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9F7FCA-10A5-4076-B304-5B246B6165A4}">
  <ds:schemaRefs>
    <ds:schemaRef ds:uri="http://schemas.microsoft.com/office/2006/metadata/properties"/>
    <ds:schemaRef ds:uri="http://schemas.microsoft.com/office/infopath/2007/PartnerControls"/>
    <ds:schemaRef ds:uri="49334093-ab99-4594-b334-442739f49b8f"/>
    <ds:schemaRef ds:uri="57acb2fb-433d-4e55-beaa-977a267b6749"/>
  </ds:schemaRefs>
</ds:datastoreItem>
</file>

<file path=customXml/itemProps2.xml><?xml version="1.0" encoding="utf-8"?>
<ds:datastoreItem xmlns:ds="http://schemas.openxmlformats.org/officeDocument/2006/customXml" ds:itemID="{61F7C526-7669-4ACA-B05D-E314DB78391A}">
  <ds:schemaRefs>
    <ds:schemaRef ds:uri="http://schemas.microsoft.com/sharepoint/v3/contenttype/forms"/>
  </ds:schemaRefs>
</ds:datastoreItem>
</file>

<file path=customXml/itemProps3.xml><?xml version="1.0" encoding="utf-8"?>
<ds:datastoreItem xmlns:ds="http://schemas.openxmlformats.org/officeDocument/2006/customXml" ds:itemID="{837E4B2E-CAF0-461D-8E29-360BD0D38C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acb2fb-433d-4e55-beaa-977a267b6749"/>
    <ds:schemaRef ds:uri="49334093-ab99-4594-b334-442739f49b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937</TotalTime>
  <Words>367</Words>
  <Application>Microsoft Office PowerPoint</Application>
  <PresentationFormat>Panorámica</PresentationFormat>
  <Paragraphs>38</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Britannic Bold</vt:lpstr>
      <vt:lpstr>Calibri</vt:lpstr>
      <vt:lpstr>Calibri Light</vt:lpstr>
      <vt:lpstr>Cambria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henry padilla</dc:creator>
  <cp:lastModifiedBy>Jazmín Orozco Arias</cp:lastModifiedBy>
  <cp:revision>20</cp:revision>
  <dcterms:created xsi:type="dcterms:W3CDTF">2017-10-31T17:07:25Z</dcterms:created>
  <dcterms:modified xsi:type="dcterms:W3CDTF">2024-04-18T14:29:51Z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0x0101005D6D6323F5BF704EB634047253DD9FFE</vt:lpwstr>
  </property>
  <property fmtid="{D5CDD505-2E9C-101B-9397-08002B2CF9AE}" pid="3" name="MediaServiceImageTags">
    <vt:lpwstr/>
  </property>
</Properties>
</file>