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sldIdLst>
    <p:sldId id="268" r:id="rId5"/>
    <p:sldId id="272" r:id="rId6"/>
    <p:sldId id="273" r:id="rId7"/>
    <p:sldId id="271" r:id="rId8"/>
    <p:sldId id="267" r:id="rId9"/>
    <p:sldId id="269" r:id="rId10"/>
    <p:sldId id="270"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450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EFDA8F-FB3F-49E1-9379-67963CCB9D9D}" v="7" dt="2024-04-18T14:23:46.7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284" autoAdjust="0"/>
    <p:restoredTop sz="94660"/>
  </p:normalViewPr>
  <p:slideViewPr>
    <p:cSldViewPr snapToGrid="0">
      <p:cViewPr varScale="1">
        <p:scale>
          <a:sx n="83" d="100"/>
          <a:sy n="83" d="100"/>
        </p:scale>
        <p:origin x="28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zmín Orozco Arias" userId="5a644426-a054-481c-bb5d-b854fe6180bd" providerId="ADAL" clId="{9AA0529D-D9A6-4C15-9A03-2972BA276F38}"/>
    <pc:docChg chg="undo custSel addSld delSld modSld sldOrd">
      <pc:chgData name="Jazmín Orozco Arias" userId="5a644426-a054-481c-bb5d-b854fe6180bd" providerId="ADAL" clId="{9AA0529D-D9A6-4C15-9A03-2972BA276F38}" dt="2023-03-23T14:46:43.092" v="281" actId="313"/>
      <pc:docMkLst>
        <pc:docMk/>
      </pc:docMkLst>
      <pc:sldChg chg="ord">
        <pc:chgData name="Jazmín Orozco Arias" userId="5a644426-a054-481c-bb5d-b854fe6180bd" providerId="ADAL" clId="{9AA0529D-D9A6-4C15-9A03-2972BA276F38}" dt="2023-03-23T14:35:47.202" v="33"/>
        <pc:sldMkLst>
          <pc:docMk/>
          <pc:sldMk cId="2083290414" sldId="267"/>
        </pc:sldMkLst>
      </pc:sldChg>
      <pc:sldChg chg="modSp mod">
        <pc:chgData name="Jazmín Orozco Arias" userId="5a644426-a054-481c-bb5d-b854fe6180bd" providerId="ADAL" clId="{9AA0529D-D9A6-4C15-9A03-2972BA276F38}" dt="2023-03-23T14:35:16.736" v="30" actId="20577"/>
        <pc:sldMkLst>
          <pc:docMk/>
          <pc:sldMk cId="1888549150" sldId="269"/>
        </pc:sldMkLst>
        <pc:graphicFrameChg chg="mod modGraphic">
          <ac:chgData name="Jazmín Orozco Arias" userId="5a644426-a054-481c-bb5d-b854fe6180bd" providerId="ADAL" clId="{9AA0529D-D9A6-4C15-9A03-2972BA276F38}" dt="2023-03-23T14:35:16.736" v="30" actId="20577"/>
          <ac:graphicFrameMkLst>
            <pc:docMk/>
            <pc:sldMk cId="1888549150" sldId="269"/>
            <ac:graphicFrameMk id="2" creationId="{71578F44-2F3A-4362-821D-B99A85CF48DC}"/>
          </ac:graphicFrameMkLst>
        </pc:graphicFrameChg>
      </pc:sldChg>
      <pc:sldChg chg="modSp mod">
        <pc:chgData name="Jazmín Orozco Arias" userId="5a644426-a054-481c-bb5d-b854fe6180bd" providerId="ADAL" clId="{9AA0529D-D9A6-4C15-9A03-2972BA276F38}" dt="2023-03-23T14:32:31.704" v="2" actId="20577"/>
        <pc:sldMkLst>
          <pc:docMk/>
          <pc:sldMk cId="3134723017" sldId="270"/>
        </pc:sldMkLst>
        <pc:spChg chg="mod">
          <ac:chgData name="Jazmín Orozco Arias" userId="5a644426-a054-481c-bb5d-b854fe6180bd" providerId="ADAL" clId="{9AA0529D-D9A6-4C15-9A03-2972BA276F38}" dt="2023-03-23T14:32:31.704" v="2" actId="20577"/>
          <ac:spMkLst>
            <pc:docMk/>
            <pc:sldMk cId="3134723017" sldId="270"/>
            <ac:spMk id="2" creationId="{533CDC63-1763-440E-93EA-0D7627381894}"/>
          </ac:spMkLst>
        </pc:spChg>
      </pc:sldChg>
      <pc:sldChg chg="addSp delSp modSp new mod setBg setClrOvrMap">
        <pc:chgData name="Jazmín Orozco Arias" userId="5a644426-a054-481c-bb5d-b854fe6180bd" providerId="ADAL" clId="{9AA0529D-D9A6-4C15-9A03-2972BA276F38}" dt="2023-03-23T14:46:43.092" v="281" actId="313"/>
        <pc:sldMkLst>
          <pc:docMk/>
          <pc:sldMk cId="3818206769" sldId="271"/>
        </pc:sldMkLst>
        <pc:spChg chg="add mod">
          <ac:chgData name="Jazmín Orozco Arias" userId="5a644426-a054-481c-bb5d-b854fe6180bd" providerId="ADAL" clId="{9AA0529D-D9A6-4C15-9A03-2972BA276F38}" dt="2023-03-23T14:46:43.092" v="281" actId="313"/>
          <ac:spMkLst>
            <pc:docMk/>
            <pc:sldMk cId="3818206769" sldId="271"/>
            <ac:spMk id="2" creationId="{078C30EA-46AC-54F7-B9A5-9541D4AC8999}"/>
          </ac:spMkLst>
        </pc:spChg>
        <pc:spChg chg="add del mod">
          <ac:chgData name="Jazmín Orozco Arias" userId="5a644426-a054-481c-bb5d-b854fe6180bd" providerId="ADAL" clId="{9AA0529D-D9A6-4C15-9A03-2972BA276F38}" dt="2023-03-23T14:45:36.329" v="215" actId="478"/>
          <ac:spMkLst>
            <pc:docMk/>
            <pc:sldMk cId="3818206769" sldId="271"/>
            <ac:spMk id="4" creationId="{C10F2A5A-8AF0-9A7C-B8F4-66D66C589CD7}"/>
          </ac:spMkLst>
        </pc:spChg>
        <pc:spChg chg="add del">
          <ac:chgData name="Jazmín Orozco Arias" userId="5a644426-a054-481c-bb5d-b854fe6180bd" providerId="ADAL" clId="{9AA0529D-D9A6-4C15-9A03-2972BA276F38}" dt="2023-03-23T14:46:38.787" v="280" actId="26606"/>
          <ac:spMkLst>
            <pc:docMk/>
            <pc:sldMk cId="3818206769" sldId="271"/>
            <ac:spMk id="9" creationId="{69D184B2-2226-4E31-BCCB-444330767440}"/>
          </ac:spMkLst>
        </pc:spChg>
        <pc:spChg chg="add del">
          <ac:chgData name="Jazmín Orozco Arias" userId="5a644426-a054-481c-bb5d-b854fe6180bd" providerId="ADAL" clId="{9AA0529D-D9A6-4C15-9A03-2972BA276F38}" dt="2023-03-23T14:46:38.787" v="280" actId="26606"/>
          <ac:spMkLst>
            <pc:docMk/>
            <pc:sldMk cId="3818206769" sldId="271"/>
            <ac:spMk id="11" creationId="{1AC4D4E3-486A-464A-8EC8-D44881097267}"/>
          </ac:spMkLst>
        </pc:spChg>
        <pc:spChg chg="add del">
          <ac:chgData name="Jazmín Orozco Arias" userId="5a644426-a054-481c-bb5d-b854fe6180bd" providerId="ADAL" clId="{9AA0529D-D9A6-4C15-9A03-2972BA276F38}" dt="2023-03-23T14:46:38.787" v="280" actId="26606"/>
          <ac:spMkLst>
            <pc:docMk/>
            <pc:sldMk cId="3818206769" sldId="271"/>
            <ac:spMk id="13" creationId="{864DE13E-58EB-4475-B79C-0D4FC651239B}"/>
          </ac:spMkLst>
        </pc:spChg>
        <pc:spChg chg="add">
          <ac:chgData name="Jazmín Orozco Arias" userId="5a644426-a054-481c-bb5d-b854fe6180bd" providerId="ADAL" clId="{9AA0529D-D9A6-4C15-9A03-2972BA276F38}" dt="2023-03-23T14:46:38.787" v="280" actId="26606"/>
          <ac:spMkLst>
            <pc:docMk/>
            <pc:sldMk cId="3818206769" sldId="271"/>
            <ac:spMk id="18" creationId="{66B332A4-D438-4773-A77F-5ED49A448D9D}"/>
          </ac:spMkLst>
        </pc:spChg>
        <pc:spChg chg="add">
          <ac:chgData name="Jazmín Orozco Arias" userId="5a644426-a054-481c-bb5d-b854fe6180bd" providerId="ADAL" clId="{9AA0529D-D9A6-4C15-9A03-2972BA276F38}" dt="2023-03-23T14:46:38.787" v="280" actId="26606"/>
          <ac:spMkLst>
            <pc:docMk/>
            <pc:sldMk cId="3818206769" sldId="271"/>
            <ac:spMk id="20" creationId="{DF9AD32D-FF05-44F4-BD4D-9CEE89B71EB9}"/>
          </ac:spMkLst>
        </pc:spChg>
      </pc:sldChg>
      <pc:sldChg chg="addSp modSp new del mod">
        <pc:chgData name="Jazmín Orozco Arias" userId="5a644426-a054-481c-bb5d-b854fe6180bd" providerId="ADAL" clId="{9AA0529D-D9A6-4C15-9A03-2972BA276F38}" dt="2023-03-23T14:37:29.717" v="185" actId="47"/>
        <pc:sldMkLst>
          <pc:docMk/>
          <pc:sldMk cId="2483844891" sldId="272"/>
        </pc:sldMkLst>
        <pc:spChg chg="mod">
          <ac:chgData name="Jazmín Orozco Arias" userId="5a644426-a054-481c-bb5d-b854fe6180bd" providerId="ADAL" clId="{9AA0529D-D9A6-4C15-9A03-2972BA276F38}" dt="2023-03-23T14:36:29.801" v="126" actId="20577"/>
          <ac:spMkLst>
            <pc:docMk/>
            <pc:sldMk cId="2483844891" sldId="272"/>
            <ac:spMk id="2" creationId="{92B62383-95B2-4B1F-D65F-C84B1AC1DE29}"/>
          </ac:spMkLst>
        </pc:spChg>
        <pc:spChg chg="add mod">
          <ac:chgData name="Jazmín Orozco Arias" userId="5a644426-a054-481c-bb5d-b854fe6180bd" providerId="ADAL" clId="{9AA0529D-D9A6-4C15-9A03-2972BA276F38}" dt="2023-03-23T14:36:52.558" v="181" actId="20577"/>
          <ac:spMkLst>
            <pc:docMk/>
            <pc:sldMk cId="2483844891" sldId="272"/>
            <ac:spMk id="3" creationId="{EEC3966E-028D-4CE8-2EF5-EF91B1571F44}"/>
          </ac:spMkLst>
        </pc:spChg>
      </pc:sldChg>
    </pc:docChg>
  </pc:docChgLst>
  <pc:docChgLst>
    <pc:chgData name="Jazmín Orozco Arias" userId="5a644426-a054-481c-bb5d-b854fe6180bd" providerId="ADAL" clId="{B8EFDA8F-FB3F-49E1-9379-67963CCB9D9D}"/>
    <pc:docChg chg="undo custSel addSld modSld">
      <pc:chgData name="Jazmín Orozco Arias" userId="5a644426-a054-481c-bb5d-b854fe6180bd" providerId="ADAL" clId="{B8EFDA8F-FB3F-49E1-9379-67963CCB9D9D}" dt="2024-04-18T14:25:38.284" v="877" actId="1076"/>
      <pc:docMkLst>
        <pc:docMk/>
      </pc:docMkLst>
      <pc:sldChg chg="modSp">
        <pc:chgData name="Jazmín Orozco Arias" userId="5a644426-a054-481c-bb5d-b854fe6180bd" providerId="ADAL" clId="{B8EFDA8F-FB3F-49E1-9379-67963CCB9D9D}" dt="2024-04-18T14:23:32.112" v="863" actId="33524"/>
        <pc:sldMkLst>
          <pc:docMk/>
          <pc:sldMk cId="2083290414" sldId="267"/>
        </pc:sldMkLst>
        <pc:graphicFrameChg chg="mod">
          <ac:chgData name="Jazmín Orozco Arias" userId="5a644426-a054-481c-bb5d-b854fe6180bd" providerId="ADAL" clId="{B8EFDA8F-FB3F-49E1-9379-67963CCB9D9D}" dt="2024-04-18T14:23:32.112" v="863" actId="33524"/>
          <ac:graphicFrameMkLst>
            <pc:docMk/>
            <pc:sldMk cId="2083290414" sldId="267"/>
            <ac:graphicFrameMk id="2" creationId="{93CFF5AD-7CAD-4633-9889-B39C0F7B31FD}"/>
          </ac:graphicFrameMkLst>
        </pc:graphicFrameChg>
      </pc:sldChg>
      <pc:sldChg chg="modSp mod">
        <pc:chgData name="Jazmín Orozco Arias" userId="5a644426-a054-481c-bb5d-b854fe6180bd" providerId="ADAL" clId="{B8EFDA8F-FB3F-49E1-9379-67963CCB9D9D}" dt="2024-04-18T14:24:02.669" v="866" actId="33524"/>
        <pc:sldMkLst>
          <pc:docMk/>
          <pc:sldMk cId="1888549150" sldId="269"/>
        </pc:sldMkLst>
        <pc:spChg chg="mod">
          <ac:chgData name="Jazmín Orozco Arias" userId="5a644426-a054-481c-bb5d-b854fe6180bd" providerId="ADAL" clId="{B8EFDA8F-FB3F-49E1-9379-67963CCB9D9D}" dt="2024-04-18T14:24:02.669" v="866" actId="33524"/>
          <ac:spMkLst>
            <pc:docMk/>
            <pc:sldMk cId="1888549150" sldId="269"/>
            <ac:spMk id="8" creationId="{12D81EAE-0289-4F5F-B7E6-908C2AE93EBF}"/>
          </ac:spMkLst>
        </pc:spChg>
        <pc:graphicFrameChg chg="mod">
          <ac:chgData name="Jazmín Orozco Arias" userId="5a644426-a054-481c-bb5d-b854fe6180bd" providerId="ADAL" clId="{B8EFDA8F-FB3F-49E1-9379-67963CCB9D9D}" dt="2024-04-18T14:23:46.748" v="865" actId="20577"/>
          <ac:graphicFrameMkLst>
            <pc:docMk/>
            <pc:sldMk cId="1888549150" sldId="269"/>
            <ac:graphicFrameMk id="2" creationId="{71578F44-2F3A-4362-821D-B99A85CF48DC}"/>
          </ac:graphicFrameMkLst>
        </pc:graphicFrameChg>
      </pc:sldChg>
      <pc:sldChg chg="addSp modSp new mod">
        <pc:chgData name="Jazmín Orozco Arias" userId="5a644426-a054-481c-bb5d-b854fe6180bd" providerId="ADAL" clId="{B8EFDA8F-FB3F-49E1-9379-67963CCB9D9D}" dt="2024-04-18T14:25:38.284" v="877" actId="1076"/>
        <pc:sldMkLst>
          <pc:docMk/>
          <pc:sldMk cId="1760043528" sldId="272"/>
        </pc:sldMkLst>
        <pc:spChg chg="add mod">
          <ac:chgData name="Jazmín Orozco Arias" userId="5a644426-a054-481c-bb5d-b854fe6180bd" providerId="ADAL" clId="{B8EFDA8F-FB3F-49E1-9379-67963CCB9D9D}" dt="2024-04-18T14:04:53.095" v="19" actId="1582"/>
          <ac:spMkLst>
            <pc:docMk/>
            <pc:sldMk cId="1760043528" sldId="272"/>
            <ac:spMk id="4" creationId="{F0C83656-780F-3577-B0D4-5601EE7C9B80}"/>
          </ac:spMkLst>
        </pc:spChg>
        <pc:picChg chg="add mod modCrop">
          <ac:chgData name="Jazmín Orozco Arias" userId="5a644426-a054-481c-bb5d-b854fe6180bd" providerId="ADAL" clId="{B8EFDA8F-FB3F-49E1-9379-67963CCB9D9D}" dt="2024-04-18T14:25:38.284" v="877" actId="1076"/>
          <ac:picMkLst>
            <pc:docMk/>
            <pc:sldMk cId="1760043528" sldId="272"/>
            <ac:picMk id="3" creationId="{59DC0013-E58A-F87A-5F31-305ED47782E4}"/>
          </ac:picMkLst>
        </pc:picChg>
      </pc:sldChg>
      <pc:sldChg chg="addSp delSp modSp mod">
        <pc:chgData name="Jazmín Orozco Arias" userId="5a644426-a054-481c-bb5d-b854fe6180bd" providerId="ADAL" clId="{B8EFDA8F-FB3F-49E1-9379-67963CCB9D9D}" dt="2024-04-18T14:24:36.757" v="870" actId="403"/>
        <pc:sldMkLst>
          <pc:docMk/>
          <pc:sldMk cId="166868256" sldId="273"/>
        </pc:sldMkLst>
        <pc:spChg chg="add mod">
          <ac:chgData name="Jazmín Orozco Arias" userId="5a644426-a054-481c-bb5d-b854fe6180bd" providerId="ADAL" clId="{B8EFDA8F-FB3F-49E1-9379-67963CCB9D9D}" dt="2024-04-18T14:24:36.757" v="870" actId="403"/>
          <ac:spMkLst>
            <pc:docMk/>
            <pc:sldMk cId="166868256" sldId="273"/>
            <ac:spMk id="2" creationId="{8C2C04B5-D1E6-2D4C-57E7-BBF2A3F845A9}"/>
          </ac:spMkLst>
        </pc:spChg>
        <pc:spChg chg="del">
          <ac:chgData name="Jazmín Orozco Arias" userId="5a644426-a054-481c-bb5d-b854fe6180bd" providerId="ADAL" clId="{B8EFDA8F-FB3F-49E1-9379-67963CCB9D9D}" dt="2024-04-18T14:07:10.804" v="21" actId="478"/>
          <ac:spMkLst>
            <pc:docMk/>
            <pc:sldMk cId="166868256" sldId="273"/>
            <ac:spMk id="4" creationId="{3A4B635B-13B2-A0EE-0181-7CD910DABF31}"/>
          </ac:spMkLst>
        </pc:spChg>
        <pc:picChg chg="del">
          <ac:chgData name="Jazmín Orozco Arias" userId="5a644426-a054-481c-bb5d-b854fe6180bd" providerId="ADAL" clId="{B8EFDA8F-FB3F-49E1-9379-67963CCB9D9D}" dt="2024-04-18T14:07:08.489" v="20" actId="478"/>
          <ac:picMkLst>
            <pc:docMk/>
            <pc:sldMk cId="166868256" sldId="273"/>
            <ac:picMk id="3" creationId="{27936C7C-40F4-15E4-51EA-142768DD903C}"/>
          </ac:picMkLst>
        </pc:picChg>
      </pc:sldChg>
    </pc:docChg>
  </pc:docChgLst>
  <pc:docChgLst>
    <pc:chgData name="Jazmín Orozco Arias" userId="5a644426-a054-481c-bb5d-b854fe6180bd" providerId="ADAL" clId="{A34B4F4C-FBC3-4551-897A-6C34671E1D33}"/>
    <pc:docChg chg="undo custSel addSld delSld modSld sldOrd">
      <pc:chgData name="Jazmín Orozco Arias" userId="5a644426-a054-481c-bb5d-b854fe6180bd" providerId="ADAL" clId="{A34B4F4C-FBC3-4551-897A-6C34671E1D33}" dt="2022-05-24T22:28:27.139" v="2260" actId="1076"/>
      <pc:docMkLst>
        <pc:docMk/>
      </pc:docMkLst>
      <pc:sldChg chg="del">
        <pc:chgData name="Jazmín Orozco Arias" userId="5a644426-a054-481c-bb5d-b854fe6180bd" providerId="ADAL" clId="{A34B4F4C-FBC3-4551-897A-6C34671E1D33}" dt="2022-05-24T22:26:44.963" v="2256" actId="47"/>
        <pc:sldMkLst>
          <pc:docMk/>
          <pc:sldMk cId="1994154178" sldId="256"/>
        </pc:sldMkLst>
      </pc:sldChg>
      <pc:sldChg chg="del">
        <pc:chgData name="Jazmín Orozco Arias" userId="5a644426-a054-481c-bb5d-b854fe6180bd" providerId="ADAL" clId="{A34B4F4C-FBC3-4551-897A-6C34671E1D33}" dt="2022-05-24T19:26:17.183" v="9" actId="47"/>
        <pc:sldMkLst>
          <pc:docMk/>
          <pc:sldMk cId="221126227" sldId="258"/>
        </pc:sldMkLst>
      </pc:sldChg>
      <pc:sldChg chg="del">
        <pc:chgData name="Jazmín Orozco Arias" userId="5a644426-a054-481c-bb5d-b854fe6180bd" providerId="ADAL" clId="{A34B4F4C-FBC3-4551-897A-6C34671E1D33}" dt="2022-05-24T19:26:15.257" v="7" actId="47"/>
        <pc:sldMkLst>
          <pc:docMk/>
          <pc:sldMk cId="244735239" sldId="259"/>
        </pc:sldMkLst>
      </pc:sldChg>
      <pc:sldChg chg="del">
        <pc:chgData name="Jazmín Orozco Arias" userId="5a644426-a054-481c-bb5d-b854fe6180bd" providerId="ADAL" clId="{A34B4F4C-FBC3-4551-897A-6C34671E1D33}" dt="2022-05-24T19:26:16.116" v="8" actId="47"/>
        <pc:sldMkLst>
          <pc:docMk/>
          <pc:sldMk cId="2578125510" sldId="260"/>
        </pc:sldMkLst>
      </pc:sldChg>
      <pc:sldChg chg="del">
        <pc:chgData name="Jazmín Orozco Arias" userId="5a644426-a054-481c-bb5d-b854fe6180bd" providerId="ADAL" clId="{A34B4F4C-FBC3-4551-897A-6C34671E1D33}" dt="2022-05-24T19:26:09.946" v="4" actId="47"/>
        <pc:sldMkLst>
          <pc:docMk/>
          <pc:sldMk cId="318219016" sldId="261"/>
        </pc:sldMkLst>
      </pc:sldChg>
      <pc:sldChg chg="del">
        <pc:chgData name="Jazmín Orozco Arias" userId="5a644426-a054-481c-bb5d-b854fe6180bd" providerId="ADAL" clId="{A34B4F4C-FBC3-4551-897A-6C34671E1D33}" dt="2022-05-24T19:25:38.705" v="1" actId="47"/>
        <pc:sldMkLst>
          <pc:docMk/>
          <pc:sldMk cId="3437355730" sldId="262"/>
        </pc:sldMkLst>
      </pc:sldChg>
      <pc:sldChg chg="del">
        <pc:chgData name="Jazmín Orozco Arias" userId="5a644426-a054-481c-bb5d-b854fe6180bd" providerId="ADAL" clId="{A34B4F4C-FBC3-4551-897A-6C34671E1D33}" dt="2022-05-24T19:26:14.249" v="6" actId="47"/>
        <pc:sldMkLst>
          <pc:docMk/>
          <pc:sldMk cId="950920785" sldId="263"/>
        </pc:sldMkLst>
      </pc:sldChg>
      <pc:sldChg chg="del">
        <pc:chgData name="Jazmín Orozco Arias" userId="5a644426-a054-481c-bb5d-b854fe6180bd" providerId="ADAL" clId="{A34B4F4C-FBC3-4551-897A-6C34671E1D33}" dt="2022-05-24T19:26:11.607" v="5" actId="47"/>
        <pc:sldMkLst>
          <pc:docMk/>
          <pc:sldMk cId="3963751271" sldId="264"/>
        </pc:sldMkLst>
      </pc:sldChg>
      <pc:sldChg chg="del">
        <pc:chgData name="Jazmín Orozco Arias" userId="5a644426-a054-481c-bb5d-b854fe6180bd" providerId="ADAL" clId="{A34B4F4C-FBC3-4551-897A-6C34671E1D33}" dt="2022-05-24T19:26:08.694" v="3" actId="47"/>
        <pc:sldMkLst>
          <pc:docMk/>
          <pc:sldMk cId="1606907668" sldId="265"/>
        </pc:sldMkLst>
      </pc:sldChg>
      <pc:sldChg chg="del">
        <pc:chgData name="Jazmín Orozco Arias" userId="5a644426-a054-481c-bb5d-b854fe6180bd" providerId="ADAL" clId="{A34B4F4C-FBC3-4551-897A-6C34671E1D33}" dt="2022-05-24T19:26:07.621" v="2" actId="47"/>
        <pc:sldMkLst>
          <pc:docMk/>
          <pc:sldMk cId="1233805520" sldId="266"/>
        </pc:sldMkLst>
      </pc:sldChg>
      <pc:sldChg chg="addSp delSp modSp new mod setBg">
        <pc:chgData name="Jazmín Orozco Arias" userId="5a644426-a054-481c-bb5d-b854fe6180bd" providerId="ADAL" clId="{A34B4F4C-FBC3-4551-897A-6C34671E1D33}" dt="2022-05-24T21:53:55.543" v="1587" actId="113"/>
        <pc:sldMkLst>
          <pc:docMk/>
          <pc:sldMk cId="2083290414" sldId="267"/>
        </pc:sldMkLst>
        <pc:spChg chg="add del">
          <ac:chgData name="Jazmín Orozco Arias" userId="5a644426-a054-481c-bb5d-b854fe6180bd" providerId="ADAL" clId="{A34B4F4C-FBC3-4551-897A-6C34671E1D33}" dt="2022-05-24T19:34:45.357" v="194" actId="26606"/>
          <ac:spMkLst>
            <pc:docMk/>
            <pc:sldMk cId="2083290414" sldId="267"/>
            <ac:spMk id="7" creationId="{955A2079-FA98-4876-80F0-72364A7D2EA4}"/>
          </ac:spMkLst>
        </pc:spChg>
        <pc:graphicFrameChg chg="add mod modGraphic">
          <ac:chgData name="Jazmín Orozco Arias" userId="5a644426-a054-481c-bb5d-b854fe6180bd" providerId="ADAL" clId="{A34B4F4C-FBC3-4551-897A-6C34671E1D33}" dt="2022-05-24T21:53:55.543" v="1587" actId="113"/>
          <ac:graphicFrameMkLst>
            <pc:docMk/>
            <pc:sldMk cId="2083290414" sldId="267"/>
            <ac:graphicFrameMk id="2" creationId="{93CFF5AD-7CAD-4633-9889-B39C0F7B31FD}"/>
          </ac:graphicFrameMkLst>
        </pc:graphicFrameChg>
      </pc:sldChg>
      <pc:sldChg chg="addSp modSp new mod ord setBg">
        <pc:chgData name="Jazmín Orozco Arias" userId="5a644426-a054-481c-bb5d-b854fe6180bd" providerId="ADAL" clId="{A34B4F4C-FBC3-4551-897A-6C34671E1D33}" dt="2022-05-24T21:03:42.199" v="942" actId="26606"/>
        <pc:sldMkLst>
          <pc:docMk/>
          <pc:sldMk cId="3707160300" sldId="268"/>
        </pc:sldMkLst>
        <pc:spChg chg="add">
          <ac:chgData name="Jazmín Orozco Arias" userId="5a644426-a054-481c-bb5d-b854fe6180bd" providerId="ADAL" clId="{A34B4F4C-FBC3-4551-897A-6C34671E1D33}" dt="2022-05-24T21:03:42.199" v="942" actId="26606"/>
          <ac:spMkLst>
            <pc:docMk/>
            <pc:sldMk cId="3707160300" sldId="268"/>
            <ac:spMk id="8" creationId="{7BDAC5B6-20CE-447F-8BA1-F2274AC7AE5B}"/>
          </ac:spMkLst>
        </pc:spChg>
        <pc:spChg chg="add">
          <ac:chgData name="Jazmín Orozco Arias" userId="5a644426-a054-481c-bb5d-b854fe6180bd" providerId="ADAL" clId="{A34B4F4C-FBC3-4551-897A-6C34671E1D33}" dt="2022-05-24T21:03:42.199" v="942" actId="26606"/>
          <ac:spMkLst>
            <pc:docMk/>
            <pc:sldMk cId="3707160300" sldId="268"/>
            <ac:spMk id="10" creationId="{D1D22B31-BF8F-446B-9009-8A251FB177CB}"/>
          </ac:spMkLst>
        </pc:spChg>
        <pc:picChg chg="add mod">
          <ac:chgData name="Jazmín Orozco Arias" userId="5a644426-a054-481c-bb5d-b854fe6180bd" providerId="ADAL" clId="{A34B4F4C-FBC3-4551-897A-6C34671E1D33}" dt="2022-05-24T21:03:42.199" v="942" actId="26606"/>
          <ac:picMkLst>
            <pc:docMk/>
            <pc:sldMk cId="3707160300" sldId="268"/>
            <ac:picMk id="3" creationId="{8855EDCF-1C27-431C-A952-FEAF253BBF32}"/>
          </ac:picMkLst>
        </pc:picChg>
      </pc:sldChg>
      <pc:sldChg chg="addSp delSp modSp new mod">
        <pc:chgData name="Jazmín Orozco Arias" userId="5a644426-a054-481c-bb5d-b854fe6180bd" providerId="ADAL" clId="{A34B4F4C-FBC3-4551-897A-6C34671E1D33}" dt="2022-05-24T22:26:33.428" v="2254" actId="207"/>
        <pc:sldMkLst>
          <pc:docMk/>
          <pc:sldMk cId="1888549150" sldId="269"/>
        </pc:sldMkLst>
        <pc:spChg chg="add del">
          <ac:chgData name="Jazmín Orozco Arias" userId="5a644426-a054-481c-bb5d-b854fe6180bd" providerId="ADAL" clId="{A34B4F4C-FBC3-4551-897A-6C34671E1D33}" dt="2022-05-24T21:55:01.854" v="1597" actId="478"/>
          <ac:spMkLst>
            <pc:docMk/>
            <pc:sldMk cId="1888549150" sldId="269"/>
            <ac:spMk id="3" creationId="{5D0D0369-D1D0-4417-9F9F-5E560D919E23}"/>
          </ac:spMkLst>
        </pc:spChg>
        <pc:spChg chg="add del mod">
          <ac:chgData name="Jazmín Orozco Arias" userId="5a644426-a054-481c-bb5d-b854fe6180bd" providerId="ADAL" clId="{A34B4F4C-FBC3-4551-897A-6C34671E1D33}" dt="2022-05-24T21:58:23.117" v="1755"/>
          <ac:spMkLst>
            <pc:docMk/>
            <pc:sldMk cId="1888549150" sldId="269"/>
            <ac:spMk id="4" creationId="{C29931E3-EEAB-43F0-87A7-66605740A2C1}"/>
          </ac:spMkLst>
        </pc:spChg>
        <pc:spChg chg="add del mod">
          <ac:chgData name="Jazmín Orozco Arias" userId="5a644426-a054-481c-bb5d-b854fe6180bd" providerId="ADAL" clId="{A34B4F4C-FBC3-4551-897A-6C34671E1D33}" dt="2022-05-24T21:58:23.114" v="1753" actId="478"/>
          <ac:spMkLst>
            <pc:docMk/>
            <pc:sldMk cId="1888549150" sldId="269"/>
            <ac:spMk id="7" creationId="{39A90C80-E0FF-41AC-A39E-422926D2E4AC}"/>
          </ac:spMkLst>
        </pc:spChg>
        <pc:spChg chg="add mod">
          <ac:chgData name="Jazmín Orozco Arias" userId="5a644426-a054-481c-bb5d-b854fe6180bd" providerId="ADAL" clId="{A34B4F4C-FBC3-4551-897A-6C34671E1D33}" dt="2022-05-24T22:26:33.428" v="2254" actId="207"/>
          <ac:spMkLst>
            <pc:docMk/>
            <pc:sldMk cId="1888549150" sldId="269"/>
            <ac:spMk id="8" creationId="{12D81EAE-0289-4F5F-B7E6-908C2AE93EBF}"/>
          </ac:spMkLst>
        </pc:spChg>
        <pc:graphicFrameChg chg="add mod modGraphic">
          <ac:chgData name="Jazmín Orozco Arias" userId="5a644426-a054-481c-bb5d-b854fe6180bd" providerId="ADAL" clId="{A34B4F4C-FBC3-4551-897A-6C34671E1D33}" dt="2022-05-24T22:20:56.545" v="2108" actId="20577"/>
          <ac:graphicFrameMkLst>
            <pc:docMk/>
            <pc:sldMk cId="1888549150" sldId="269"/>
            <ac:graphicFrameMk id="2" creationId="{71578F44-2F3A-4362-821D-B99A85CF48DC}"/>
          </ac:graphicFrameMkLst>
        </pc:graphicFrameChg>
        <pc:picChg chg="add mod">
          <ac:chgData name="Jazmín Orozco Arias" userId="5a644426-a054-481c-bb5d-b854fe6180bd" providerId="ADAL" clId="{A34B4F4C-FBC3-4551-897A-6C34671E1D33}" dt="2022-05-24T21:58:49.587" v="1762" actId="14100"/>
          <ac:picMkLst>
            <pc:docMk/>
            <pc:sldMk cId="1888549150" sldId="269"/>
            <ac:picMk id="6" creationId="{82FF7F66-3208-464E-8342-2BF552554023}"/>
          </ac:picMkLst>
        </pc:picChg>
      </pc:sldChg>
      <pc:sldChg chg="addSp modSp new mod">
        <pc:chgData name="Jazmín Orozco Arias" userId="5a644426-a054-481c-bb5d-b854fe6180bd" providerId="ADAL" clId="{A34B4F4C-FBC3-4551-897A-6C34671E1D33}" dt="2022-05-24T22:28:27.139" v="2260" actId="1076"/>
        <pc:sldMkLst>
          <pc:docMk/>
          <pc:sldMk cId="3134723017" sldId="270"/>
        </pc:sldMkLst>
        <pc:spChg chg="add mod">
          <ac:chgData name="Jazmín Orozco Arias" userId="5a644426-a054-481c-bb5d-b854fe6180bd" providerId="ADAL" clId="{A34B4F4C-FBC3-4551-897A-6C34671E1D33}" dt="2022-05-24T22:28:23.544" v="2259" actId="1076"/>
          <ac:spMkLst>
            <pc:docMk/>
            <pc:sldMk cId="3134723017" sldId="270"/>
            <ac:spMk id="2" creationId="{533CDC63-1763-440E-93EA-0D7627381894}"/>
          </ac:spMkLst>
        </pc:spChg>
        <pc:spChg chg="add mod">
          <ac:chgData name="Jazmín Orozco Arias" userId="5a644426-a054-481c-bb5d-b854fe6180bd" providerId="ADAL" clId="{A34B4F4C-FBC3-4551-897A-6C34671E1D33}" dt="2022-05-24T22:28:27.139" v="2260" actId="1076"/>
          <ac:spMkLst>
            <pc:docMk/>
            <pc:sldMk cId="3134723017" sldId="270"/>
            <ac:spMk id="3" creationId="{7D3CC465-2DF4-4238-B534-1FC4BC831CF2}"/>
          </ac:spMkLst>
        </pc:spChg>
      </pc:sldChg>
      <pc:sldChg chg="new del">
        <pc:chgData name="Jazmín Orozco Arias" userId="5a644426-a054-481c-bb5d-b854fe6180bd" providerId="ADAL" clId="{A34B4F4C-FBC3-4551-897A-6C34671E1D33}" dt="2022-05-24T22:26:44.140" v="2255" actId="47"/>
        <pc:sldMkLst>
          <pc:docMk/>
          <pc:sldMk cId="2036931330" sldId="271"/>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1E4A8C-438A-47DE-A75B-4433497F59E8}" type="doc">
      <dgm:prSet loTypeId="urn:microsoft.com/office/officeart/2008/layout/HorizontalMultiLevelHierarchy" loCatId="hierarchy" qsTypeId="urn:microsoft.com/office/officeart/2005/8/quickstyle/simple2" qsCatId="simple" csTypeId="urn:microsoft.com/office/officeart/2005/8/colors/accent0_1" csCatId="mainScheme" phldr="1"/>
      <dgm:spPr/>
      <dgm:t>
        <a:bodyPr/>
        <a:lstStyle/>
        <a:p>
          <a:endParaRPr lang="es-CR"/>
        </a:p>
      </dgm:t>
    </dgm:pt>
    <dgm:pt modelId="{BE4121A1-6DFE-4049-AE11-5EC63284C127}">
      <dgm:prSet phldrT="[Texto]" custT="1"/>
      <dgm:spPr/>
      <dgm:t>
        <a:bodyPr/>
        <a:lstStyle/>
        <a:p>
          <a:r>
            <a:rPr lang="es-CR" sz="2000" b="1" dirty="0">
              <a:latin typeface="Cambria" panose="02040503050406030204" pitchFamily="18" charset="0"/>
              <a:ea typeface="Cambria" panose="02040503050406030204" pitchFamily="18" charset="0"/>
            </a:rPr>
            <a:t>Procesos Disciplinarios</a:t>
          </a:r>
        </a:p>
      </dgm:t>
    </dgm:pt>
    <dgm:pt modelId="{F4D4C0C8-2B96-430C-85A5-37AFE357DD4D}" type="parTrans" cxnId="{62341073-5672-45B3-9AF0-F58A0E775D81}">
      <dgm:prSet/>
      <dgm:spPr/>
      <dgm:t>
        <a:bodyPr/>
        <a:lstStyle/>
        <a:p>
          <a:endParaRPr lang="es-CR"/>
        </a:p>
      </dgm:t>
    </dgm:pt>
    <dgm:pt modelId="{B3359A0D-0EC6-4609-9288-D989186983C8}" type="sibTrans" cxnId="{62341073-5672-45B3-9AF0-F58A0E775D81}">
      <dgm:prSet/>
      <dgm:spPr/>
      <dgm:t>
        <a:bodyPr/>
        <a:lstStyle/>
        <a:p>
          <a:endParaRPr lang="es-CR"/>
        </a:p>
      </dgm:t>
    </dgm:pt>
    <dgm:pt modelId="{E01C453A-BDF2-46DE-95FF-AEA5E72A2E22}">
      <dgm:prSet phldrT="[Texto]" custT="1"/>
      <dgm:spPr/>
      <dgm:t>
        <a:bodyPr/>
        <a:lstStyle/>
        <a:p>
          <a:r>
            <a:rPr lang="es-CR" sz="1600" dirty="0">
              <a:latin typeface="Cambria" panose="02040503050406030204" pitchFamily="18" charset="0"/>
              <a:ea typeface="Cambria" panose="02040503050406030204" pitchFamily="18" charset="0"/>
            </a:rPr>
            <a:t>Mayores a 15 días –</a:t>
          </a:r>
          <a:r>
            <a:rPr lang="es-CR" sz="1600" b="1" dirty="0">
              <a:latin typeface="Cambria" panose="02040503050406030204" pitchFamily="18" charset="0"/>
              <a:ea typeface="Cambria" panose="02040503050406030204" pitchFamily="18" charset="0"/>
            </a:rPr>
            <a:t>Inspección Judicial</a:t>
          </a:r>
        </a:p>
      </dgm:t>
    </dgm:pt>
    <dgm:pt modelId="{5B9447DF-01CB-4A61-9196-6D68DE760CC9}" type="parTrans" cxnId="{C28C6EDE-4D30-475F-A978-B87529BCA3C3}">
      <dgm:prSet/>
      <dgm:spPr/>
      <dgm:t>
        <a:bodyPr/>
        <a:lstStyle/>
        <a:p>
          <a:endParaRPr lang="es-CR"/>
        </a:p>
      </dgm:t>
    </dgm:pt>
    <dgm:pt modelId="{6AA91A41-284E-4ABE-9268-390E162B431A}" type="sibTrans" cxnId="{C28C6EDE-4D30-475F-A978-B87529BCA3C3}">
      <dgm:prSet/>
      <dgm:spPr/>
      <dgm:t>
        <a:bodyPr/>
        <a:lstStyle/>
        <a:p>
          <a:endParaRPr lang="es-CR"/>
        </a:p>
      </dgm:t>
    </dgm:pt>
    <dgm:pt modelId="{054522DE-2917-4164-9FE5-8C4E5C7A18D9}">
      <dgm:prSet phldrT="[Texto]" custT="1"/>
      <dgm:spPr/>
      <dgm:t>
        <a:bodyPr/>
        <a:lstStyle/>
        <a:p>
          <a:r>
            <a:rPr lang="es-CR" sz="1600" dirty="0">
              <a:latin typeface="Cambria" panose="02040503050406030204" pitchFamily="18" charset="0"/>
              <a:ea typeface="Cambria" panose="02040503050406030204" pitchFamily="18" charset="0"/>
            </a:rPr>
            <a:t>Menores a 15 días- </a:t>
          </a:r>
          <a:r>
            <a:rPr lang="es-CR" sz="1600" b="1" dirty="0">
              <a:latin typeface="Cambria" panose="02040503050406030204" pitchFamily="18" charset="0"/>
              <a:ea typeface="Cambria" panose="02040503050406030204" pitchFamily="18" charset="0"/>
            </a:rPr>
            <a:t>Jefaturas </a:t>
          </a:r>
        </a:p>
      </dgm:t>
    </dgm:pt>
    <dgm:pt modelId="{3FC6FCAD-462C-4693-8BFD-A02D9CEC3B01}" type="parTrans" cxnId="{38BF8D67-EFB0-4202-B98C-D5DC323A17FB}">
      <dgm:prSet/>
      <dgm:spPr/>
      <dgm:t>
        <a:bodyPr/>
        <a:lstStyle/>
        <a:p>
          <a:endParaRPr lang="es-CR"/>
        </a:p>
      </dgm:t>
    </dgm:pt>
    <dgm:pt modelId="{46382A66-1EE5-49EF-90F8-70121904C985}" type="sibTrans" cxnId="{38BF8D67-EFB0-4202-B98C-D5DC323A17FB}">
      <dgm:prSet/>
      <dgm:spPr/>
      <dgm:t>
        <a:bodyPr/>
        <a:lstStyle/>
        <a:p>
          <a:endParaRPr lang="es-CR"/>
        </a:p>
      </dgm:t>
    </dgm:pt>
    <dgm:pt modelId="{6B72A3A0-3522-44D9-8ABE-EBA865C96342}">
      <dgm:prSet phldrT="[Texto]" custT="1"/>
      <dgm:spPr/>
      <dgm:t>
        <a:bodyPr/>
        <a:lstStyle/>
        <a:p>
          <a:r>
            <a:rPr lang="es-CR" sz="1600" dirty="0">
              <a:latin typeface="Cambria" panose="02040503050406030204" pitchFamily="18" charset="0"/>
              <a:ea typeface="Cambria" panose="02040503050406030204" pitchFamily="18" charset="0"/>
            </a:rPr>
            <a:t>Cantidad de días de la sanción </a:t>
          </a:r>
        </a:p>
      </dgm:t>
    </dgm:pt>
    <dgm:pt modelId="{F7F6591D-D1D2-40CD-90D2-088C03FD9886}" type="parTrans" cxnId="{01415AD1-816F-443C-A761-0DBCF3320C6A}">
      <dgm:prSet/>
      <dgm:spPr/>
      <dgm:t>
        <a:bodyPr/>
        <a:lstStyle/>
        <a:p>
          <a:endParaRPr lang="es-CR"/>
        </a:p>
      </dgm:t>
    </dgm:pt>
    <dgm:pt modelId="{83497700-3896-433B-B6EF-9C66309D3297}" type="sibTrans" cxnId="{01415AD1-816F-443C-A761-0DBCF3320C6A}">
      <dgm:prSet/>
      <dgm:spPr/>
      <dgm:t>
        <a:bodyPr/>
        <a:lstStyle/>
        <a:p>
          <a:endParaRPr lang="es-CR"/>
        </a:p>
      </dgm:t>
    </dgm:pt>
    <dgm:pt modelId="{1F96BBD4-3C5D-4ECE-B2A0-855BF1F4F855}">
      <dgm:prSet phldrT="[Texto]" custT="1"/>
      <dgm:spPr/>
      <dgm:t>
        <a:bodyPr/>
        <a:lstStyle/>
        <a:p>
          <a:r>
            <a:rPr lang="es-CR" sz="1600" dirty="0">
              <a:latin typeface="Cambria" panose="02040503050406030204" pitchFamily="18" charset="0"/>
              <a:ea typeface="Cambria" panose="02040503050406030204" pitchFamily="18" charset="0"/>
            </a:rPr>
            <a:t>Sistemas Informáticos  para el registro:</a:t>
          </a:r>
        </a:p>
        <a:p>
          <a:br>
            <a:rPr lang="es-CR" sz="1600" dirty="0">
              <a:latin typeface="Cambria" panose="02040503050406030204" pitchFamily="18" charset="0"/>
              <a:ea typeface="Cambria" panose="02040503050406030204" pitchFamily="18" charset="0"/>
            </a:rPr>
          </a:br>
          <a:r>
            <a:rPr lang="es-CR" sz="1600" dirty="0">
              <a:latin typeface="Cambria" panose="02040503050406030204" pitchFamily="18" charset="0"/>
              <a:ea typeface="Cambria" panose="02040503050406030204" pitchFamily="18" charset="0"/>
            </a:rPr>
            <a:t>-Módulo de procesos disciplinario PIN</a:t>
          </a:r>
        </a:p>
        <a:p>
          <a:br>
            <a:rPr lang="es-CR" sz="1600" dirty="0">
              <a:latin typeface="Cambria" panose="02040503050406030204" pitchFamily="18" charset="0"/>
              <a:ea typeface="Cambria" panose="02040503050406030204" pitchFamily="18" charset="0"/>
            </a:rPr>
          </a:br>
          <a:r>
            <a:rPr lang="es-CR" sz="1600" dirty="0">
              <a:latin typeface="Cambria" panose="02040503050406030204" pitchFamily="18" charset="0"/>
              <a:ea typeface="Cambria" panose="02040503050406030204" pitchFamily="18" charset="0"/>
            </a:rPr>
            <a:t>-Sistema de Gestión (Adaptación Inspección Judicial)</a:t>
          </a:r>
        </a:p>
      </dgm:t>
    </dgm:pt>
    <dgm:pt modelId="{AE3B6FB6-41E8-4C93-A1D2-C47509DD1427}" type="parTrans" cxnId="{F91D2872-3C08-4B35-A509-8F896CE00DD7}">
      <dgm:prSet/>
      <dgm:spPr/>
      <dgm:t>
        <a:bodyPr/>
        <a:lstStyle/>
        <a:p>
          <a:endParaRPr lang="es-CR"/>
        </a:p>
      </dgm:t>
    </dgm:pt>
    <dgm:pt modelId="{2FB881DB-65E9-497F-88D7-7E4033A40E29}" type="sibTrans" cxnId="{F91D2872-3C08-4B35-A509-8F896CE00DD7}">
      <dgm:prSet/>
      <dgm:spPr/>
      <dgm:t>
        <a:bodyPr/>
        <a:lstStyle/>
        <a:p>
          <a:endParaRPr lang="es-CR"/>
        </a:p>
      </dgm:t>
    </dgm:pt>
    <dgm:pt modelId="{EDB4910B-7904-41AD-A38F-59EE5FECB086}" type="pres">
      <dgm:prSet presAssocID="{C21E4A8C-438A-47DE-A75B-4433497F59E8}" presName="Name0" presStyleCnt="0">
        <dgm:presLayoutVars>
          <dgm:chPref val="1"/>
          <dgm:dir/>
          <dgm:animOne val="branch"/>
          <dgm:animLvl val="lvl"/>
          <dgm:resizeHandles val="exact"/>
        </dgm:presLayoutVars>
      </dgm:prSet>
      <dgm:spPr/>
    </dgm:pt>
    <dgm:pt modelId="{7497AC44-88C0-4267-B4F2-155A1F5B98DF}" type="pres">
      <dgm:prSet presAssocID="{BE4121A1-6DFE-4049-AE11-5EC63284C127}" presName="root1" presStyleCnt="0"/>
      <dgm:spPr/>
    </dgm:pt>
    <dgm:pt modelId="{21E959B7-F1DF-4AB0-9E66-3F023F4C6172}" type="pres">
      <dgm:prSet presAssocID="{BE4121A1-6DFE-4049-AE11-5EC63284C127}" presName="LevelOneTextNode" presStyleLbl="node0" presStyleIdx="0" presStyleCnt="1" custScaleY="100196">
        <dgm:presLayoutVars>
          <dgm:chPref val="3"/>
        </dgm:presLayoutVars>
      </dgm:prSet>
      <dgm:spPr/>
    </dgm:pt>
    <dgm:pt modelId="{FA94277C-C155-4284-A120-CE32227CB1BE}" type="pres">
      <dgm:prSet presAssocID="{BE4121A1-6DFE-4049-AE11-5EC63284C127}" presName="level2hierChild" presStyleCnt="0"/>
      <dgm:spPr/>
    </dgm:pt>
    <dgm:pt modelId="{D75536EE-5EBA-45D0-8903-18295AE740B6}" type="pres">
      <dgm:prSet presAssocID="{F7F6591D-D1D2-40CD-90D2-088C03FD9886}" presName="conn2-1" presStyleLbl="parChTrans1D2" presStyleIdx="0" presStyleCnt="1"/>
      <dgm:spPr/>
    </dgm:pt>
    <dgm:pt modelId="{A4A0990C-2F03-4F47-AD0D-B6A0A42D8117}" type="pres">
      <dgm:prSet presAssocID="{F7F6591D-D1D2-40CD-90D2-088C03FD9886}" presName="connTx" presStyleLbl="parChTrans1D2" presStyleIdx="0" presStyleCnt="1"/>
      <dgm:spPr/>
    </dgm:pt>
    <dgm:pt modelId="{E95CBF78-1DFD-44E5-B5CA-DB3C9D434D01}" type="pres">
      <dgm:prSet presAssocID="{6B72A3A0-3522-44D9-8ABE-EBA865C96342}" presName="root2" presStyleCnt="0"/>
      <dgm:spPr/>
    </dgm:pt>
    <dgm:pt modelId="{2CE72A87-AD58-41D0-B4D5-58F6931EBD20}" type="pres">
      <dgm:prSet presAssocID="{6B72A3A0-3522-44D9-8ABE-EBA865C96342}" presName="LevelTwoTextNode" presStyleLbl="node2" presStyleIdx="0" presStyleCnt="1" custScaleY="121150">
        <dgm:presLayoutVars>
          <dgm:chPref val="3"/>
        </dgm:presLayoutVars>
      </dgm:prSet>
      <dgm:spPr/>
    </dgm:pt>
    <dgm:pt modelId="{58F9431F-3626-465B-AFB4-A60146A72FC3}" type="pres">
      <dgm:prSet presAssocID="{6B72A3A0-3522-44D9-8ABE-EBA865C96342}" presName="level3hierChild" presStyleCnt="0"/>
      <dgm:spPr/>
    </dgm:pt>
    <dgm:pt modelId="{DE7DE506-370B-4DC0-B9D4-CCF77F7D5A2C}" type="pres">
      <dgm:prSet presAssocID="{5B9447DF-01CB-4A61-9196-6D68DE760CC9}" presName="conn2-1" presStyleLbl="parChTrans1D3" presStyleIdx="0" presStyleCnt="2"/>
      <dgm:spPr/>
    </dgm:pt>
    <dgm:pt modelId="{E540F7B5-2ED5-4EA1-81AB-5DF1AF10AAD0}" type="pres">
      <dgm:prSet presAssocID="{5B9447DF-01CB-4A61-9196-6D68DE760CC9}" presName="connTx" presStyleLbl="parChTrans1D3" presStyleIdx="0" presStyleCnt="2"/>
      <dgm:spPr/>
    </dgm:pt>
    <dgm:pt modelId="{868F07EF-FC11-40AE-A109-80025B02FA50}" type="pres">
      <dgm:prSet presAssocID="{E01C453A-BDF2-46DE-95FF-AEA5E72A2E22}" presName="root2" presStyleCnt="0"/>
      <dgm:spPr/>
    </dgm:pt>
    <dgm:pt modelId="{FC5BA2B7-64AB-4A5C-A1C9-EB94CFAB7C81}" type="pres">
      <dgm:prSet presAssocID="{E01C453A-BDF2-46DE-95FF-AEA5E72A2E22}" presName="LevelTwoTextNode" presStyleLbl="node3" presStyleIdx="0" presStyleCnt="2" custScaleY="121150">
        <dgm:presLayoutVars>
          <dgm:chPref val="3"/>
        </dgm:presLayoutVars>
      </dgm:prSet>
      <dgm:spPr/>
    </dgm:pt>
    <dgm:pt modelId="{A4E84034-2B17-471B-816C-268AB4305952}" type="pres">
      <dgm:prSet presAssocID="{E01C453A-BDF2-46DE-95FF-AEA5E72A2E22}" presName="level3hierChild" presStyleCnt="0"/>
      <dgm:spPr/>
    </dgm:pt>
    <dgm:pt modelId="{B133DD19-9351-44A2-BBDF-C89368CD648E}" type="pres">
      <dgm:prSet presAssocID="{3FC6FCAD-462C-4693-8BFD-A02D9CEC3B01}" presName="conn2-1" presStyleLbl="parChTrans1D3" presStyleIdx="1" presStyleCnt="2"/>
      <dgm:spPr/>
    </dgm:pt>
    <dgm:pt modelId="{48852666-E4B6-4D31-B30B-86DF0D689F6C}" type="pres">
      <dgm:prSet presAssocID="{3FC6FCAD-462C-4693-8BFD-A02D9CEC3B01}" presName="connTx" presStyleLbl="parChTrans1D3" presStyleIdx="1" presStyleCnt="2"/>
      <dgm:spPr/>
    </dgm:pt>
    <dgm:pt modelId="{46BE446B-E40F-484C-B509-CDA1AF05404C}" type="pres">
      <dgm:prSet presAssocID="{054522DE-2917-4164-9FE5-8C4E5C7A18D9}" presName="root2" presStyleCnt="0"/>
      <dgm:spPr/>
    </dgm:pt>
    <dgm:pt modelId="{09256C4B-7DC5-4741-B04E-52246FA98195}" type="pres">
      <dgm:prSet presAssocID="{054522DE-2917-4164-9FE5-8C4E5C7A18D9}" presName="LevelTwoTextNode" presStyleLbl="node3" presStyleIdx="1" presStyleCnt="2" custScaleY="121150">
        <dgm:presLayoutVars>
          <dgm:chPref val="3"/>
        </dgm:presLayoutVars>
      </dgm:prSet>
      <dgm:spPr/>
    </dgm:pt>
    <dgm:pt modelId="{9973E7C6-E8B2-4FE5-B7E9-B4FA3D303966}" type="pres">
      <dgm:prSet presAssocID="{054522DE-2917-4164-9FE5-8C4E5C7A18D9}" presName="level3hierChild" presStyleCnt="0"/>
      <dgm:spPr/>
    </dgm:pt>
    <dgm:pt modelId="{274AF3B9-E242-4ECD-87BD-4E867C6A8771}" type="pres">
      <dgm:prSet presAssocID="{AE3B6FB6-41E8-4C93-A1D2-C47509DD1427}" presName="conn2-1" presStyleLbl="parChTrans1D4" presStyleIdx="0" presStyleCnt="1"/>
      <dgm:spPr/>
    </dgm:pt>
    <dgm:pt modelId="{ACC9DA30-6A06-4996-9781-FEE40612CE82}" type="pres">
      <dgm:prSet presAssocID="{AE3B6FB6-41E8-4C93-A1D2-C47509DD1427}" presName="connTx" presStyleLbl="parChTrans1D4" presStyleIdx="0" presStyleCnt="1"/>
      <dgm:spPr/>
    </dgm:pt>
    <dgm:pt modelId="{B0147DD5-DD72-41D0-8F90-53D325F7FCB1}" type="pres">
      <dgm:prSet presAssocID="{1F96BBD4-3C5D-4ECE-B2A0-855BF1F4F855}" presName="root2" presStyleCnt="0"/>
      <dgm:spPr/>
    </dgm:pt>
    <dgm:pt modelId="{53BC5C02-A61A-4A8E-B521-3A3F8E7FE2DF}" type="pres">
      <dgm:prSet presAssocID="{1F96BBD4-3C5D-4ECE-B2A0-855BF1F4F855}" presName="LevelTwoTextNode" presStyleLbl="node4" presStyleIdx="0" presStyleCnt="1" custScaleX="105143" custScaleY="291926">
        <dgm:presLayoutVars>
          <dgm:chPref val="3"/>
        </dgm:presLayoutVars>
      </dgm:prSet>
      <dgm:spPr/>
    </dgm:pt>
    <dgm:pt modelId="{B41EA671-BACF-4887-A931-A70C96041C2F}" type="pres">
      <dgm:prSet presAssocID="{1F96BBD4-3C5D-4ECE-B2A0-855BF1F4F855}" presName="level3hierChild" presStyleCnt="0"/>
      <dgm:spPr/>
    </dgm:pt>
  </dgm:ptLst>
  <dgm:cxnLst>
    <dgm:cxn modelId="{B79AE300-1027-4B5F-955D-BDAC2AFB0F31}" type="presOf" srcId="{3FC6FCAD-462C-4693-8BFD-A02D9CEC3B01}" destId="{B133DD19-9351-44A2-BBDF-C89368CD648E}" srcOrd="0" destOrd="0" presId="urn:microsoft.com/office/officeart/2008/layout/HorizontalMultiLevelHierarchy"/>
    <dgm:cxn modelId="{FDCFF203-15A3-4DC3-B373-7387BD9E38A2}" type="presOf" srcId="{F7F6591D-D1D2-40CD-90D2-088C03FD9886}" destId="{A4A0990C-2F03-4F47-AD0D-B6A0A42D8117}" srcOrd="1" destOrd="0" presId="urn:microsoft.com/office/officeart/2008/layout/HorizontalMultiLevelHierarchy"/>
    <dgm:cxn modelId="{499B6D16-E2A1-4388-86E8-D5B110FE211A}" type="presOf" srcId="{F7F6591D-D1D2-40CD-90D2-088C03FD9886}" destId="{D75536EE-5EBA-45D0-8903-18295AE740B6}" srcOrd="0" destOrd="0" presId="urn:microsoft.com/office/officeart/2008/layout/HorizontalMultiLevelHierarchy"/>
    <dgm:cxn modelId="{13B13825-53FE-4C11-A4B4-F41169786B9C}" type="presOf" srcId="{6B72A3A0-3522-44D9-8ABE-EBA865C96342}" destId="{2CE72A87-AD58-41D0-B4D5-58F6931EBD20}" srcOrd="0" destOrd="0" presId="urn:microsoft.com/office/officeart/2008/layout/HorizontalMultiLevelHierarchy"/>
    <dgm:cxn modelId="{5D465337-C884-48FA-8D97-43F18F203735}" type="presOf" srcId="{5B9447DF-01CB-4A61-9196-6D68DE760CC9}" destId="{DE7DE506-370B-4DC0-B9D4-CCF77F7D5A2C}" srcOrd="0" destOrd="0" presId="urn:microsoft.com/office/officeart/2008/layout/HorizontalMultiLevelHierarchy"/>
    <dgm:cxn modelId="{8FC8903A-FE5D-4269-BC51-CFF9FA515F6D}" type="presOf" srcId="{054522DE-2917-4164-9FE5-8C4E5C7A18D9}" destId="{09256C4B-7DC5-4741-B04E-52246FA98195}" srcOrd="0" destOrd="0" presId="urn:microsoft.com/office/officeart/2008/layout/HorizontalMultiLevelHierarchy"/>
    <dgm:cxn modelId="{38BF8D67-EFB0-4202-B98C-D5DC323A17FB}" srcId="{6B72A3A0-3522-44D9-8ABE-EBA865C96342}" destId="{054522DE-2917-4164-9FE5-8C4E5C7A18D9}" srcOrd="1" destOrd="0" parTransId="{3FC6FCAD-462C-4693-8BFD-A02D9CEC3B01}" sibTransId="{46382A66-1EE5-49EF-90F8-70121904C985}"/>
    <dgm:cxn modelId="{CD593F6E-09F6-48F6-9856-CE3CE969ECFB}" type="presOf" srcId="{E01C453A-BDF2-46DE-95FF-AEA5E72A2E22}" destId="{FC5BA2B7-64AB-4A5C-A1C9-EB94CFAB7C81}" srcOrd="0" destOrd="0" presId="urn:microsoft.com/office/officeart/2008/layout/HorizontalMultiLevelHierarchy"/>
    <dgm:cxn modelId="{8177DF51-CD2C-4999-8B5C-82FB7E39C02F}" type="presOf" srcId="{AE3B6FB6-41E8-4C93-A1D2-C47509DD1427}" destId="{ACC9DA30-6A06-4996-9781-FEE40612CE82}" srcOrd="1" destOrd="0" presId="urn:microsoft.com/office/officeart/2008/layout/HorizontalMultiLevelHierarchy"/>
    <dgm:cxn modelId="{F91D2872-3C08-4B35-A509-8F896CE00DD7}" srcId="{054522DE-2917-4164-9FE5-8C4E5C7A18D9}" destId="{1F96BBD4-3C5D-4ECE-B2A0-855BF1F4F855}" srcOrd="0" destOrd="0" parTransId="{AE3B6FB6-41E8-4C93-A1D2-C47509DD1427}" sibTransId="{2FB881DB-65E9-497F-88D7-7E4033A40E29}"/>
    <dgm:cxn modelId="{62341073-5672-45B3-9AF0-F58A0E775D81}" srcId="{C21E4A8C-438A-47DE-A75B-4433497F59E8}" destId="{BE4121A1-6DFE-4049-AE11-5EC63284C127}" srcOrd="0" destOrd="0" parTransId="{F4D4C0C8-2B96-430C-85A5-37AFE357DD4D}" sibTransId="{B3359A0D-0EC6-4609-9288-D989186983C8}"/>
    <dgm:cxn modelId="{76B8F586-85EC-4367-9924-0F472CDE4805}" type="presOf" srcId="{1F96BBD4-3C5D-4ECE-B2A0-855BF1F4F855}" destId="{53BC5C02-A61A-4A8E-B521-3A3F8E7FE2DF}" srcOrd="0" destOrd="0" presId="urn:microsoft.com/office/officeart/2008/layout/HorizontalMultiLevelHierarchy"/>
    <dgm:cxn modelId="{ADE3438A-7220-4C12-A189-6D0B917A0536}" type="presOf" srcId="{C21E4A8C-438A-47DE-A75B-4433497F59E8}" destId="{EDB4910B-7904-41AD-A38F-59EE5FECB086}" srcOrd="0" destOrd="0" presId="urn:microsoft.com/office/officeart/2008/layout/HorizontalMultiLevelHierarchy"/>
    <dgm:cxn modelId="{01415AD1-816F-443C-A761-0DBCF3320C6A}" srcId="{BE4121A1-6DFE-4049-AE11-5EC63284C127}" destId="{6B72A3A0-3522-44D9-8ABE-EBA865C96342}" srcOrd="0" destOrd="0" parTransId="{F7F6591D-D1D2-40CD-90D2-088C03FD9886}" sibTransId="{83497700-3896-433B-B6EF-9C66309D3297}"/>
    <dgm:cxn modelId="{C28C6EDE-4D30-475F-A978-B87529BCA3C3}" srcId="{6B72A3A0-3522-44D9-8ABE-EBA865C96342}" destId="{E01C453A-BDF2-46DE-95FF-AEA5E72A2E22}" srcOrd="0" destOrd="0" parTransId="{5B9447DF-01CB-4A61-9196-6D68DE760CC9}" sibTransId="{6AA91A41-284E-4ABE-9268-390E162B431A}"/>
    <dgm:cxn modelId="{978127E4-4500-447E-AFCD-BD8FEB10613D}" type="presOf" srcId="{5B9447DF-01CB-4A61-9196-6D68DE760CC9}" destId="{E540F7B5-2ED5-4EA1-81AB-5DF1AF10AAD0}" srcOrd="1" destOrd="0" presId="urn:microsoft.com/office/officeart/2008/layout/HorizontalMultiLevelHierarchy"/>
    <dgm:cxn modelId="{BC45BBEA-FE13-4112-B429-5CA8430DA407}" type="presOf" srcId="{AE3B6FB6-41E8-4C93-A1D2-C47509DD1427}" destId="{274AF3B9-E242-4ECD-87BD-4E867C6A8771}" srcOrd="0" destOrd="0" presId="urn:microsoft.com/office/officeart/2008/layout/HorizontalMultiLevelHierarchy"/>
    <dgm:cxn modelId="{26F779EE-606F-499A-9B51-B20177D8435A}" type="presOf" srcId="{3FC6FCAD-462C-4693-8BFD-A02D9CEC3B01}" destId="{48852666-E4B6-4D31-B30B-86DF0D689F6C}" srcOrd="1" destOrd="0" presId="urn:microsoft.com/office/officeart/2008/layout/HorizontalMultiLevelHierarchy"/>
    <dgm:cxn modelId="{A50E60F9-E1B7-4946-8809-35D5049D0AB7}" type="presOf" srcId="{BE4121A1-6DFE-4049-AE11-5EC63284C127}" destId="{21E959B7-F1DF-4AB0-9E66-3F023F4C6172}" srcOrd="0" destOrd="0" presId="urn:microsoft.com/office/officeart/2008/layout/HorizontalMultiLevelHierarchy"/>
    <dgm:cxn modelId="{91F139AA-76B4-4583-84B9-57B89C94D751}" type="presParOf" srcId="{EDB4910B-7904-41AD-A38F-59EE5FECB086}" destId="{7497AC44-88C0-4267-B4F2-155A1F5B98DF}" srcOrd="0" destOrd="0" presId="urn:microsoft.com/office/officeart/2008/layout/HorizontalMultiLevelHierarchy"/>
    <dgm:cxn modelId="{CB8664EA-C5FB-420E-BD05-B17AFF6EA8EB}" type="presParOf" srcId="{7497AC44-88C0-4267-B4F2-155A1F5B98DF}" destId="{21E959B7-F1DF-4AB0-9E66-3F023F4C6172}" srcOrd="0" destOrd="0" presId="urn:microsoft.com/office/officeart/2008/layout/HorizontalMultiLevelHierarchy"/>
    <dgm:cxn modelId="{97D41441-B812-4307-B827-91E9326F95CD}" type="presParOf" srcId="{7497AC44-88C0-4267-B4F2-155A1F5B98DF}" destId="{FA94277C-C155-4284-A120-CE32227CB1BE}" srcOrd="1" destOrd="0" presId="urn:microsoft.com/office/officeart/2008/layout/HorizontalMultiLevelHierarchy"/>
    <dgm:cxn modelId="{BBACB94B-15E5-4EC0-A1B0-F935C1C82BF5}" type="presParOf" srcId="{FA94277C-C155-4284-A120-CE32227CB1BE}" destId="{D75536EE-5EBA-45D0-8903-18295AE740B6}" srcOrd="0" destOrd="0" presId="urn:microsoft.com/office/officeart/2008/layout/HorizontalMultiLevelHierarchy"/>
    <dgm:cxn modelId="{A697F909-4591-4A28-AF0D-042EE4F81281}" type="presParOf" srcId="{D75536EE-5EBA-45D0-8903-18295AE740B6}" destId="{A4A0990C-2F03-4F47-AD0D-B6A0A42D8117}" srcOrd="0" destOrd="0" presId="urn:microsoft.com/office/officeart/2008/layout/HorizontalMultiLevelHierarchy"/>
    <dgm:cxn modelId="{2440C720-7023-44E7-A1D8-92B56C7A2212}" type="presParOf" srcId="{FA94277C-C155-4284-A120-CE32227CB1BE}" destId="{E95CBF78-1DFD-44E5-B5CA-DB3C9D434D01}" srcOrd="1" destOrd="0" presId="urn:microsoft.com/office/officeart/2008/layout/HorizontalMultiLevelHierarchy"/>
    <dgm:cxn modelId="{5B2C6A14-592D-494D-80D4-25122BDFE58A}" type="presParOf" srcId="{E95CBF78-1DFD-44E5-B5CA-DB3C9D434D01}" destId="{2CE72A87-AD58-41D0-B4D5-58F6931EBD20}" srcOrd="0" destOrd="0" presId="urn:microsoft.com/office/officeart/2008/layout/HorizontalMultiLevelHierarchy"/>
    <dgm:cxn modelId="{4C04423F-613A-4328-8322-7C216EBFDEC7}" type="presParOf" srcId="{E95CBF78-1DFD-44E5-B5CA-DB3C9D434D01}" destId="{58F9431F-3626-465B-AFB4-A60146A72FC3}" srcOrd="1" destOrd="0" presId="urn:microsoft.com/office/officeart/2008/layout/HorizontalMultiLevelHierarchy"/>
    <dgm:cxn modelId="{A3B2568C-2B66-4F92-ADDB-EF6DEA82AD05}" type="presParOf" srcId="{58F9431F-3626-465B-AFB4-A60146A72FC3}" destId="{DE7DE506-370B-4DC0-B9D4-CCF77F7D5A2C}" srcOrd="0" destOrd="0" presId="urn:microsoft.com/office/officeart/2008/layout/HorizontalMultiLevelHierarchy"/>
    <dgm:cxn modelId="{4B49BD1C-C002-478D-9F5E-2F75E7706B48}" type="presParOf" srcId="{DE7DE506-370B-4DC0-B9D4-CCF77F7D5A2C}" destId="{E540F7B5-2ED5-4EA1-81AB-5DF1AF10AAD0}" srcOrd="0" destOrd="0" presId="urn:microsoft.com/office/officeart/2008/layout/HorizontalMultiLevelHierarchy"/>
    <dgm:cxn modelId="{3ED5A76E-9D6A-405F-8591-309514890BA0}" type="presParOf" srcId="{58F9431F-3626-465B-AFB4-A60146A72FC3}" destId="{868F07EF-FC11-40AE-A109-80025B02FA50}" srcOrd="1" destOrd="0" presId="urn:microsoft.com/office/officeart/2008/layout/HorizontalMultiLevelHierarchy"/>
    <dgm:cxn modelId="{8D62EEFA-903D-4418-842A-26B26F646ABF}" type="presParOf" srcId="{868F07EF-FC11-40AE-A109-80025B02FA50}" destId="{FC5BA2B7-64AB-4A5C-A1C9-EB94CFAB7C81}" srcOrd="0" destOrd="0" presId="urn:microsoft.com/office/officeart/2008/layout/HorizontalMultiLevelHierarchy"/>
    <dgm:cxn modelId="{0A52EC91-812D-46BA-B1C3-408BB5DAA2AC}" type="presParOf" srcId="{868F07EF-FC11-40AE-A109-80025B02FA50}" destId="{A4E84034-2B17-471B-816C-268AB4305952}" srcOrd="1" destOrd="0" presId="urn:microsoft.com/office/officeart/2008/layout/HorizontalMultiLevelHierarchy"/>
    <dgm:cxn modelId="{1DDBB20A-C449-4066-9BA1-638D2C4D5874}" type="presParOf" srcId="{58F9431F-3626-465B-AFB4-A60146A72FC3}" destId="{B133DD19-9351-44A2-BBDF-C89368CD648E}" srcOrd="2" destOrd="0" presId="urn:microsoft.com/office/officeart/2008/layout/HorizontalMultiLevelHierarchy"/>
    <dgm:cxn modelId="{BC9D38DF-1A96-4D39-9E66-000B36F5608A}" type="presParOf" srcId="{B133DD19-9351-44A2-BBDF-C89368CD648E}" destId="{48852666-E4B6-4D31-B30B-86DF0D689F6C}" srcOrd="0" destOrd="0" presId="urn:microsoft.com/office/officeart/2008/layout/HorizontalMultiLevelHierarchy"/>
    <dgm:cxn modelId="{3C14BCC3-AF22-4F59-A0E7-40B921B1D348}" type="presParOf" srcId="{58F9431F-3626-465B-AFB4-A60146A72FC3}" destId="{46BE446B-E40F-484C-B509-CDA1AF05404C}" srcOrd="3" destOrd="0" presId="urn:microsoft.com/office/officeart/2008/layout/HorizontalMultiLevelHierarchy"/>
    <dgm:cxn modelId="{EDAA6AEE-D0CB-4A74-85A6-480CF37035C9}" type="presParOf" srcId="{46BE446B-E40F-484C-B509-CDA1AF05404C}" destId="{09256C4B-7DC5-4741-B04E-52246FA98195}" srcOrd="0" destOrd="0" presId="urn:microsoft.com/office/officeart/2008/layout/HorizontalMultiLevelHierarchy"/>
    <dgm:cxn modelId="{AD0F81C6-CED5-4ADB-AEB7-923FF1F426D9}" type="presParOf" srcId="{46BE446B-E40F-484C-B509-CDA1AF05404C}" destId="{9973E7C6-E8B2-4FE5-B7E9-B4FA3D303966}" srcOrd="1" destOrd="0" presId="urn:microsoft.com/office/officeart/2008/layout/HorizontalMultiLevelHierarchy"/>
    <dgm:cxn modelId="{BA005FF2-D17F-48C5-887B-65CC1625BCA9}" type="presParOf" srcId="{9973E7C6-E8B2-4FE5-B7E9-B4FA3D303966}" destId="{274AF3B9-E242-4ECD-87BD-4E867C6A8771}" srcOrd="0" destOrd="0" presId="urn:microsoft.com/office/officeart/2008/layout/HorizontalMultiLevelHierarchy"/>
    <dgm:cxn modelId="{666FA8C5-4576-447E-9CEB-C150F9B31B78}" type="presParOf" srcId="{274AF3B9-E242-4ECD-87BD-4E867C6A8771}" destId="{ACC9DA30-6A06-4996-9781-FEE40612CE82}" srcOrd="0" destOrd="0" presId="urn:microsoft.com/office/officeart/2008/layout/HorizontalMultiLevelHierarchy"/>
    <dgm:cxn modelId="{BCC77472-FCC5-4FA8-BB95-CCE71F51B0DB}" type="presParOf" srcId="{9973E7C6-E8B2-4FE5-B7E9-B4FA3D303966}" destId="{B0147DD5-DD72-41D0-8F90-53D325F7FCB1}" srcOrd="1" destOrd="0" presId="urn:microsoft.com/office/officeart/2008/layout/HorizontalMultiLevelHierarchy"/>
    <dgm:cxn modelId="{72EAA957-3BDA-4BAA-8D76-9012DDC7F23E}" type="presParOf" srcId="{B0147DD5-DD72-41D0-8F90-53D325F7FCB1}" destId="{53BC5C02-A61A-4A8E-B521-3A3F8E7FE2DF}" srcOrd="0" destOrd="0" presId="urn:microsoft.com/office/officeart/2008/layout/HorizontalMultiLevelHierarchy"/>
    <dgm:cxn modelId="{34C2A9A2-1EA0-4F73-B956-080BA5D159C2}" type="presParOf" srcId="{B0147DD5-DD72-41D0-8F90-53D325F7FCB1}" destId="{B41EA671-BACF-4887-A931-A70C96041C2F}"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81ACCEC4-68EE-4AE2-898C-AA4633FA6788}" type="doc">
      <dgm:prSet loTypeId="urn:microsoft.com/office/officeart/2005/8/layout/vList6" loCatId="process" qsTypeId="urn:microsoft.com/office/officeart/2005/8/quickstyle/simple2" qsCatId="simple" csTypeId="urn:microsoft.com/office/officeart/2005/8/colors/accent0_1" csCatId="mainScheme" phldr="1"/>
      <dgm:spPr/>
      <dgm:t>
        <a:bodyPr/>
        <a:lstStyle/>
        <a:p>
          <a:endParaRPr lang="es-CR"/>
        </a:p>
      </dgm:t>
    </dgm:pt>
    <dgm:pt modelId="{4E27EABE-2734-4730-AC9E-9DC20566833C}">
      <dgm:prSet phldrT="[Texto]" custT="1"/>
      <dgm:spPr/>
      <dgm:t>
        <a:bodyPr/>
        <a:lstStyle/>
        <a:p>
          <a:r>
            <a:rPr lang="es-CR" sz="2000" dirty="0"/>
            <a:t>Módulo de procesos disciplinarios (PIN)</a:t>
          </a:r>
        </a:p>
      </dgm:t>
    </dgm:pt>
    <dgm:pt modelId="{8E6C598B-19FD-4A70-8842-3FA19B28D1BA}" type="parTrans" cxnId="{8597F7ED-4E47-42C3-B2E5-CA4ADC2E02EB}">
      <dgm:prSet/>
      <dgm:spPr/>
      <dgm:t>
        <a:bodyPr/>
        <a:lstStyle/>
        <a:p>
          <a:endParaRPr lang="es-CR"/>
        </a:p>
      </dgm:t>
    </dgm:pt>
    <dgm:pt modelId="{B63877DD-376A-43D3-89BA-891E4F63E981}" type="sibTrans" cxnId="{8597F7ED-4E47-42C3-B2E5-CA4ADC2E02EB}">
      <dgm:prSet/>
      <dgm:spPr/>
      <dgm:t>
        <a:bodyPr/>
        <a:lstStyle/>
        <a:p>
          <a:endParaRPr lang="es-CR"/>
        </a:p>
      </dgm:t>
    </dgm:pt>
    <dgm:pt modelId="{B6222DFD-FF0E-444F-BBB5-800083FB6A61}">
      <dgm:prSet phldrT="[Texto]" custT="1"/>
      <dgm:spPr/>
      <dgm:t>
        <a:bodyPr/>
        <a:lstStyle/>
        <a:p>
          <a:r>
            <a:rPr lang="es-CR" sz="1600" dirty="0"/>
            <a:t>Jefaturas del Ámbito Administrativo</a:t>
          </a:r>
        </a:p>
      </dgm:t>
    </dgm:pt>
    <dgm:pt modelId="{2DDA877F-CDE4-4C26-A757-B97808932576}" type="parTrans" cxnId="{35333E60-C53A-4288-824F-077BBB8F8A96}">
      <dgm:prSet/>
      <dgm:spPr/>
      <dgm:t>
        <a:bodyPr/>
        <a:lstStyle/>
        <a:p>
          <a:endParaRPr lang="es-CR"/>
        </a:p>
      </dgm:t>
    </dgm:pt>
    <dgm:pt modelId="{F3537D53-2518-4AE9-870A-C104482D445D}" type="sibTrans" cxnId="{35333E60-C53A-4288-824F-077BBB8F8A96}">
      <dgm:prSet/>
      <dgm:spPr/>
      <dgm:t>
        <a:bodyPr/>
        <a:lstStyle/>
        <a:p>
          <a:endParaRPr lang="es-CR"/>
        </a:p>
      </dgm:t>
    </dgm:pt>
    <dgm:pt modelId="{E0A69487-4C27-4D99-9B8A-FE69482C5BB6}">
      <dgm:prSet phldrT="[Texto]" custT="1"/>
      <dgm:spPr/>
      <dgm:t>
        <a:bodyPr/>
        <a:lstStyle/>
        <a:p>
          <a:r>
            <a:rPr lang="es-CR" sz="2000" dirty="0">
              <a:latin typeface="Cambria" panose="02040503050406030204" pitchFamily="18" charset="0"/>
              <a:ea typeface="Cambria" panose="02040503050406030204" pitchFamily="18" charset="0"/>
            </a:rPr>
            <a:t>Sistema de Gestión (Adaptación Inspección Judicial)</a:t>
          </a:r>
          <a:endParaRPr lang="es-CR" sz="2000" dirty="0"/>
        </a:p>
      </dgm:t>
    </dgm:pt>
    <dgm:pt modelId="{EF5A1FF5-5F8E-4337-932D-5A5E1E0F5BFF}" type="parTrans" cxnId="{6FFFF32F-4811-4D58-8D55-B5DE9C789E0B}">
      <dgm:prSet/>
      <dgm:spPr/>
      <dgm:t>
        <a:bodyPr/>
        <a:lstStyle/>
        <a:p>
          <a:endParaRPr lang="es-CR"/>
        </a:p>
      </dgm:t>
    </dgm:pt>
    <dgm:pt modelId="{33410E02-A514-4476-B0A6-A5A5B25CCAA5}" type="sibTrans" cxnId="{6FFFF32F-4811-4D58-8D55-B5DE9C789E0B}">
      <dgm:prSet/>
      <dgm:spPr/>
      <dgm:t>
        <a:bodyPr/>
        <a:lstStyle/>
        <a:p>
          <a:endParaRPr lang="es-CR"/>
        </a:p>
      </dgm:t>
    </dgm:pt>
    <dgm:pt modelId="{3D7253CD-D3C6-45F5-8530-4746FAFE161C}">
      <dgm:prSet phldrT="[Texto]" custT="1"/>
      <dgm:spPr/>
      <dgm:t>
        <a:bodyPr/>
        <a:lstStyle/>
        <a:p>
          <a:r>
            <a:rPr lang="es-CR" sz="1600" dirty="0"/>
            <a:t>Delegaciones y Subdelegaciones OIJ</a:t>
          </a:r>
        </a:p>
      </dgm:t>
    </dgm:pt>
    <dgm:pt modelId="{8AF9E1D8-A011-4D2B-9B4F-2B846833EEEC}" type="parTrans" cxnId="{4711D8E1-070D-4B0F-8699-776C89C3B418}">
      <dgm:prSet/>
      <dgm:spPr/>
      <dgm:t>
        <a:bodyPr/>
        <a:lstStyle/>
        <a:p>
          <a:endParaRPr lang="es-CR"/>
        </a:p>
      </dgm:t>
    </dgm:pt>
    <dgm:pt modelId="{0B568EF1-BBD1-4CBC-B0A2-CEBFDC4C3323}" type="sibTrans" cxnId="{4711D8E1-070D-4B0F-8699-776C89C3B418}">
      <dgm:prSet/>
      <dgm:spPr/>
      <dgm:t>
        <a:bodyPr/>
        <a:lstStyle/>
        <a:p>
          <a:endParaRPr lang="es-CR"/>
        </a:p>
      </dgm:t>
    </dgm:pt>
    <dgm:pt modelId="{3253661E-4AF2-445E-9BDA-EA2D031FEE81}">
      <dgm:prSet phldrT="[Texto]" custT="1"/>
      <dgm:spPr/>
      <dgm:t>
        <a:bodyPr/>
        <a:lstStyle/>
        <a:p>
          <a:r>
            <a:rPr lang="es-CR" sz="1600" dirty="0"/>
            <a:t>Despachos que conocen materia civil</a:t>
          </a:r>
        </a:p>
      </dgm:t>
    </dgm:pt>
    <dgm:pt modelId="{023E83F5-6A0D-42E1-B138-8A95C710ED0D}" type="parTrans" cxnId="{03632E29-E9E2-4AB7-B6E9-614DB529DF69}">
      <dgm:prSet/>
      <dgm:spPr/>
      <dgm:t>
        <a:bodyPr/>
        <a:lstStyle/>
        <a:p>
          <a:endParaRPr lang="es-CR"/>
        </a:p>
      </dgm:t>
    </dgm:pt>
    <dgm:pt modelId="{A268844D-095F-47F8-91C8-80A7F625C35B}" type="sibTrans" cxnId="{03632E29-E9E2-4AB7-B6E9-614DB529DF69}">
      <dgm:prSet/>
      <dgm:spPr/>
      <dgm:t>
        <a:bodyPr/>
        <a:lstStyle/>
        <a:p>
          <a:endParaRPr lang="es-CR"/>
        </a:p>
      </dgm:t>
    </dgm:pt>
    <dgm:pt modelId="{27908BBC-1946-4EC1-867B-0AB2B30B50DD}">
      <dgm:prSet phldrT="[Texto]" custT="1"/>
      <dgm:spPr/>
      <dgm:t>
        <a:bodyPr/>
        <a:lstStyle/>
        <a:p>
          <a:r>
            <a:rPr lang="es-CR" sz="1600" dirty="0"/>
            <a:t>Resto de despachos jurisdiccionales</a:t>
          </a:r>
          <a:endParaRPr lang="es-CR" sz="1600" b="1" dirty="0"/>
        </a:p>
      </dgm:t>
    </dgm:pt>
    <dgm:pt modelId="{B8BE68D0-22B7-4A8D-B017-72E1C104E101}" type="parTrans" cxnId="{68B03E58-C16D-46C4-BD66-EA628085495E}">
      <dgm:prSet/>
      <dgm:spPr/>
      <dgm:t>
        <a:bodyPr/>
        <a:lstStyle/>
        <a:p>
          <a:endParaRPr lang="es-CR"/>
        </a:p>
      </dgm:t>
    </dgm:pt>
    <dgm:pt modelId="{F5A5FFB6-146B-4E08-A9FE-FB2E44FD7634}" type="sibTrans" cxnId="{68B03E58-C16D-46C4-BD66-EA628085495E}">
      <dgm:prSet/>
      <dgm:spPr/>
      <dgm:t>
        <a:bodyPr/>
        <a:lstStyle/>
        <a:p>
          <a:endParaRPr lang="es-CR"/>
        </a:p>
      </dgm:t>
    </dgm:pt>
    <dgm:pt modelId="{55BA862A-EE57-4CEA-BF3F-CAF0ED9618B4}">
      <dgm:prSet phldrT="[Texto]" custT="1"/>
      <dgm:spPr/>
      <dgm:t>
        <a:bodyPr/>
        <a:lstStyle/>
        <a:p>
          <a:r>
            <a:rPr lang="es-CR" sz="1600" dirty="0"/>
            <a:t>Oficinas encargadas de temas disciplinarios a nivel de programas (Defensa, Fiscalía)</a:t>
          </a:r>
        </a:p>
      </dgm:t>
    </dgm:pt>
    <dgm:pt modelId="{4E42B525-2179-4B0F-83A8-A834285D1770}" type="parTrans" cxnId="{29B1FF48-5483-40D3-A9DE-CC49673B6073}">
      <dgm:prSet/>
      <dgm:spPr/>
      <dgm:t>
        <a:bodyPr/>
        <a:lstStyle/>
        <a:p>
          <a:endParaRPr lang="es-CR"/>
        </a:p>
      </dgm:t>
    </dgm:pt>
    <dgm:pt modelId="{200B77E5-7513-42E2-A33C-91905950925A}" type="sibTrans" cxnId="{29B1FF48-5483-40D3-A9DE-CC49673B6073}">
      <dgm:prSet/>
      <dgm:spPr/>
      <dgm:t>
        <a:bodyPr/>
        <a:lstStyle/>
        <a:p>
          <a:endParaRPr lang="es-CR"/>
        </a:p>
      </dgm:t>
    </dgm:pt>
    <dgm:pt modelId="{A1835E48-AD22-4CC0-921C-5626F101FBE3}">
      <dgm:prSet phldrT="[Texto]" custT="1"/>
      <dgm:spPr/>
      <dgm:t>
        <a:bodyPr/>
        <a:lstStyle/>
        <a:p>
          <a:r>
            <a:rPr lang="es-CR" sz="1600" dirty="0"/>
            <a:t>Asuntos Internos OIJ</a:t>
          </a:r>
        </a:p>
      </dgm:t>
    </dgm:pt>
    <dgm:pt modelId="{53D707BE-1DEC-4E8F-8FF6-3D7E941E52CD}" type="parTrans" cxnId="{D7109BBB-BF0C-4F29-A335-D961D6E27F76}">
      <dgm:prSet/>
      <dgm:spPr/>
      <dgm:t>
        <a:bodyPr/>
        <a:lstStyle/>
        <a:p>
          <a:endParaRPr lang="es-CR"/>
        </a:p>
      </dgm:t>
    </dgm:pt>
    <dgm:pt modelId="{9221BE56-E974-4EE2-BF64-95C7A412ECC5}" type="sibTrans" cxnId="{D7109BBB-BF0C-4F29-A335-D961D6E27F76}">
      <dgm:prSet/>
      <dgm:spPr/>
      <dgm:t>
        <a:bodyPr/>
        <a:lstStyle/>
        <a:p>
          <a:endParaRPr lang="es-CR"/>
        </a:p>
      </dgm:t>
    </dgm:pt>
    <dgm:pt modelId="{EDD646CE-AC4A-40AE-92A8-311A4611A545}">
      <dgm:prSet phldrT="[Texto]" custT="1"/>
      <dgm:spPr/>
      <dgm:t>
        <a:bodyPr/>
        <a:lstStyle/>
        <a:p>
          <a:r>
            <a:rPr lang="es-CR" sz="1600" dirty="0"/>
            <a:t>Corte Plena </a:t>
          </a:r>
        </a:p>
      </dgm:t>
    </dgm:pt>
    <dgm:pt modelId="{E1EB6477-0668-4699-AFC5-A835EC272F90}" type="parTrans" cxnId="{39B7EB8D-1008-4307-8F1B-A645D6F8B7B6}">
      <dgm:prSet/>
      <dgm:spPr/>
      <dgm:t>
        <a:bodyPr/>
        <a:lstStyle/>
        <a:p>
          <a:endParaRPr lang="es-CR"/>
        </a:p>
      </dgm:t>
    </dgm:pt>
    <dgm:pt modelId="{15089725-6B10-4C63-AE7A-C3E3DE8FDF5D}" type="sibTrans" cxnId="{39B7EB8D-1008-4307-8F1B-A645D6F8B7B6}">
      <dgm:prSet/>
      <dgm:spPr/>
      <dgm:t>
        <a:bodyPr/>
        <a:lstStyle/>
        <a:p>
          <a:endParaRPr lang="es-CR"/>
        </a:p>
      </dgm:t>
    </dgm:pt>
    <dgm:pt modelId="{6A74CE5F-D7D9-414C-A4B6-BC05BDACC7F1}">
      <dgm:prSet phldrT="[Texto]" custT="1"/>
      <dgm:spPr/>
      <dgm:t>
        <a:bodyPr/>
        <a:lstStyle/>
        <a:p>
          <a:r>
            <a:rPr lang="es-CR" sz="1600" dirty="0"/>
            <a:t>Consejo Superior</a:t>
          </a:r>
        </a:p>
      </dgm:t>
    </dgm:pt>
    <dgm:pt modelId="{501503BA-A266-42E2-A1D4-E8618F4C9072}" type="parTrans" cxnId="{395C4116-2D59-450C-BC6A-26AEEBBD5DF9}">
      <dgm:prSet/>
      <dgm:spPr/>
      <dgm:t>
        <a:bodyPr/>
        <a:lstStyle/>
        <a:p>
          <a:endParaRPr lang="es-CR"/>
        </a:p>
      </dgm:t>
    </dgm:pt>
    <dgm:pt modelId="{80811716-5AB3-41FE-BCEF-9AC8B4F49C00}" type="sibTrans" cxnId="{395C4116-2D59-450C-BC6A-26AEEBBD5DF9}">
      <dgm:prSet/>
      <dgm:spPr/>
      <dgm:t>
        <a:bodyPr/>
        <a:lstStyle/>
        <a:p>
          <a:endParaRPr lang="es-CR"/>
        </a:p>
      </dgm:t>
    </dgm:pt>
    <dgm:pt modelId="{E94027A8-C0B2-453D-BBCD-6773D36E4A34}">
      <dgm:prSet phldrT="[Texto]" custT="1"/>
      <dgm:spPr/>
      <dgm:t>
        <a:bodyPr/>
        <a:lstStyle/>
        <a:p>
          <a:endParaRPr lang="es-CR" sz="1600" dirty="0"/>
        </a:p>
      </dgm:t>
    </dgm:pt>
    <dgm:pt modelId="{AA494B87-57CA-4F1C-9179-404DC87D2D0E}" type="parTrans" cxnId="{8C45F53E-F057-414D-852E-06F0C7A31E51}">
      <dgm:prSet/>
      <dgm:spPr/>
      <dgm:t>
        <a:bodyPr/>
        <a:lstStyle/>
        <a:p>
          <a:endParaRPr lang="es-419"/>
        </a:p>
      </dgm:t>
    </dgm:pt>
    <dgm:pt modelId="{6B735570-FC87-40DF-829E-27199A68FA58}" type="sibTrans" cxnId="{8C45F53E-F057-414D-852E-06F0C7A31E51}">
      <dgm:prSet/>
      <dgm:spPr/>
      <dgm:t>
        <a:bodyPr/>
        <a:lstStyle/>
        <a:p>
          <a:endParaRPr lang="es-419"/>
        </a:p>
      </dgm:t>
    </dgm:pt>
    <dgm:pt modelId="{1BFE3657-FC96-4BAE-ACEC-68B91EAE4F3B}">
      <dgm:prSet phldrT="[Texto]" custT="1"/>
      <dgm:spPr/>
      <dgm:t>
        <a:bodyPr/>
        <a:lstStyle/>
        <a:p>
          <a:r>
            <a:rPr lang="es-CR" sz="1600" dirty="0"/>
            <a:t>Inspección judicial</a:t>
          </a:r>
        </a:p>
      </dgm:t>
    </dgm:pt>
    <dgm:pt modelId="{2A06A641-6E7F-4D77-ADC5-C29E7DAE6988}" type="parTrans" cxnId="{6759BED9-6196-4D7C-B6BB-96FDD0AEB15C}">
      <dgm:prSet/>
      <dgm:spPr/>
      <dgm:t>
        <a:bodyPr/>
        <a:lstStyle/>
        <a:p>
          <a:endParaRPr lang="es-419"/>
        </a:p>
      </dgm:t>
    </dgm:pt>
    <dgm:pt modelId="{EFAB0866-0BDF-4E0D-80A9-56CB883C173E}" type="sibTrans" cxnId="{6759BED9-6196-4D7C-B6BB-96FDD0AEB15C}">
      <dgm:prSet/>
      <dgm:spPr/>
      <dgm:t>
        <a:bodyPr/>
        <a:lstStyle/>
        <a:p>
          <a:endParaRPr lang="es-419"/>
        </a:p>
      </dgm:t>
    </dgm:pt>
    <dgm:pt modelId="{85558783-C425-4193-B7C9-368144D0F857}">
      <dgm:prSet phldrT="[Texto]" custT="1"/>
      <dgm:spPr/>
      <dgm:t>
        <a:bodyPr/>
        <a:lstStyle/>
        <a:p>
          <a:endParaRPr lang="es-CR" sz="1600" dirty="0"/>
        </a:p>
      </dgm:t>
    </dgm:pt>
    <dgm:pt modelId="{E70C8A0D-8ACD-4004-8374-2C8D01AD15D6}" type="parTrans" cxnId="{FFA57385-DBA0-4749-9F31-800C62CAD629}">
      <dgm:prSet/>
      <dgm:spPr/>
      <dgm:t>
        <a:bodyPr/>
        <a:lstStyle/>
        <a:p>
          <a:endParaRPr lang="es-419"/>
        </a:p>
      </dgm:t>
    </dgm:pt>
    <dgm:pt modelId="{F06BDB44-6C35-4748-B521-AC9176E9A346}" type="sibTrans" cxnId="{FFA57385-DBA0-4749-9F31-800C62CAD629}">
      <dgm:prSet/>
      <dgm:spPr/>
      <dgm:t>
        <a:bodyPr/>
        <a:lstStyle/>
        <a:p>
          <a:endParaRPr lang="es-419"/>
        </a:p>
      </dgm:t>
    </dgm:pt>
    <dgm:pt modelId="{CF417337-7F2F-417C-90FC-B2E8F97738AC}" type="pres">
      <dgm:prSet presAssocID="{81ACCEC4-68EE-4AE2-898C-AA4633FA6788}" presName="Name0" presStyleCnt="0">
        <dgm:presLayoutVars>
          <dgm:dir/>
          <dgm:animLvl val="lvl"/>
          <dgm:resizeHandles/>
        </dgm:presLayoutVars>
      </dgm:prSet>
      <dgm:spPr/>
    </dgm:pt>
    <dgm:pt modelId="{595C534C-5472-4633-B622-50B7F75CF784}" type="pres">
      <dgm:prSet presAssocID="{4E27EABE-2734-4730-AC9E-9DC20566833C}" presName="linNode" presStyleCnt="0"/>
      <dgm:spPr/>
    </dgm:pt>
    <dgm:pt modelId="{2232E23E-071A-43B3-B434-BC67137A92AA}" type="pres">
      <dgm:prSet presAssocID="{4E27EABE-2734-4730-AC9E-9DC20566833C}" presName="parentShp" presStyleLbl="node1" presStyleIdx="0" presStyleCnt="2" custScaleX="73032" custScaleY="79746" custLinFactNeighborY="5902">
        <dgm:presLayoutVars>
          <dgm:bulletEnabled val="1"/>
        </dgm:presLayoutVars>
      </dgm:prSet>
      <dgm:spPr/>
    </dgm:pt>
    <dgm:pt modelId="{8B63EC9E-25A5-465E-95E7-65959B8B5B1B}" type="pres">
      <dgm:prSet presAssocID="{4E27EABE-2734-4730-AC9E-9DC20566833C}" presName="childShp" presStyleLbl="bgAccFollowNode1" presStyleIdx="0" presStyleCnt="2" custScaleX="114131" custScaleY="118725" custLinFactNeighborX="6715" custLinFactNeighborY="6196">
        <dgm:presLayoutVars>
          <dgm:bulletEnabled val="1"/>
        </dgm:presLayoutVars>
      </dgm:prSet>
      <dgm:spPr/>
    </dgm:pt>
    <dgm:pt modelId="{C8C694CD-0586-48DE-A68C-468C0FBC02F5}" type="pres">
      <dgm:prSet presAssocID="{B63877DD-376A-43D3-89BA-891E4F63E981}" presName="spacing" presStyleCnt="0"/>
      <dgm:spPr/>
    </dgm:pt>
    <dgm:pt modelId="{90ACBD11-92A0-43C8-9AB8-BBEB14E10C51}" type="pres">
      <dgm:prSet presAssocID="{E0A69487-4C27-4D99-9B8A-FE69482C5BB6}" presName="linNode" presStyleCnt="0"/>
      <dgm:spPr/>
    </dgm:pt>
    <dgm:pt modelId="{EBC3D3C2-744C-4241-A854-813BFC0527E8}" type="pres">
      <dgm:prSet presAssocID="{E0A69487-4C27-4D99-9B8A-FE69482C5BB6}" presName="parentShp" presStyleLbl="node1" presStyleIdx="1" presStyleCnt="2" custScaleX="79769" custScaleY="83168" custLinFactNeighborX="-1265" custLinFactNeighborY="642">
        <dgm:presLayoutVars>
          <dgm:bulletEnabled val="1"/>
        </dgm:presLayoutVars>
      </dgm:prSet>
      <dgm:spPr/>
    </dgm:pt>
    <dgm:pt modelId="{32148947-DCF5-4FBA-ABC2-B877D3CB2470}" type="pres">
      <dgm:prSet presAssocID="{E0A69487-4C27-4D99-9B8A-FE69482C5BB6}" presName="childShp" presStyleLbl="bgAccFollowNode1" presStyleIdx="1" presStyleCnt="2" custScaleX="110974" custScaleY="123017" custLinFactNeighborX="7086" custLinFactNeighborY="-1159">
        <dgm:presLayoutVars>
          <dgm:bulletEnabled val="1"/>
        </dgm:presLayoutVars>
      </dgm:prSet>
      <dgm:spPr/>
    </dgm:pt>
  </dgm:ptLst>
  <dgm:cxnLst>
    <dgm:cxn modelId="{0A0F7910-F0F7-4CA2-8671-E2F4B2516671}" type="presOf" srcId="{6A74CE5F-D7D9-414C-A4B6-BC05BDACC7F1}" destId="{32148947-DCF5-4FBA-ABC2-B877D3CB2470}" srcOrd="0" destOrd="5" presId="urn:microsoft.com/office/officeart/2005/8/layout/vList6"/>
    <dgm:cxn modelId="{395C4116-2D59-450C-BC6A-26AEEBBD5DF9}" srcId="{E0A69487-4C27-4D99-9B8A-FE69482C5BB6}" destId="{6A74CE5F-D7D9-414C-A4B6-BC05BDACC7F1}" srcOrd="5" destOrd="0" parTransId="{501503BA-A266-42E2-A1D4-E8618F4C9072}" sibTransId="{80811716-5AB3-41FE-BCEF-9AC8B4F49C00}"/>
    <dgm:cxn modelId="{49FE0928-9D2E-4495-8B71-2DDA4BCDAD34}" type="presOf" srcId="{E0A69487-4C27-4D99-9B8A-FE69482C5BB6}" destId="{EBC3D3C2-744C-4241-A854-813BFC0527E8}" srcOrd="0" destOrd="0" presId="urn:microsoft.com/office/officeart/2005/8/layout/vList6"/>
    <dgm:cxn modelId="{03632E29-E9E2-4AB7-B6E9-614DB529DF69}" srcId="{4E27EABE-2734-4730-AC9E-9DC20566833C}" destId="{3253661E-4AF2-445E-9BDA-EA2D031FEE81}" srcOrd="3" destOrd="0" parTransId="{023E83F5-6A0D-42E1-B138-8A95C710ED0D}" sibTransId="{A268844D-095F-47F8-91C8-80A7F625C35B}"/>
    <dgm:cxn modelId="{6FFFF32F-4811-4D58-8D55-B5DE9C789E0B}" srcId="{81ACCEC4-68EE-4AE2-898C-AA4633FA6788}" destId="{E0A69487-4C27-4D99-9B8A-FE69482C5BB6}" srcOrd="1" destOrd="0" parTransId="{EF5A1FF5-5F8E-4337-932D-5A5E1E0F5BFF}" sibTransId="{33410E02-A514-4476-B0A6-A5A5B25CCAA5}"/>
    <dgm:cxn modelId="{8C45F53E-F057-414D-852E-06F0C7A31E51}" srcId="{4E27EABE-2734-4730-AC9E-9DC20566833C}" destId="{E94027A8-C0B2-453D-BBCD-6773D36E4A34}" srcOrd="0" destOrd="0" parTransId="{AA494B87-57CA-4F1C-9179-404DC87D2D0E}" sibTransId="{6B735570-FC87-40DF-829E-27199A68FA58}"/>
    <dgm:cxn modelId="{35333E60-C53A-4288-824F-077BBB8F8A96}" srcId="{4E27EABE-2734-4730-AC9E-9DC20566833C}" destId="{B6222DFD-FF0E-444F-BBB5-800083FB6A61}" srcOrd="1" destOrd="0" parTransId="{2DDA877F-CDE4-4C26-A757-B97808932576}" sibTransId="{F3537D53-2518-4AE9-870A-C104482D445D}"/>
    <dgm:cxn modelId="{92C59362-FA15-4CA7-A791-F5A79489945A}" type="presOf" srcId="{E94027A8-C0B2-453D-BBCD-6773D36E4A34}" destId="{8B63EC9E-25A5-465E-95E7-65959B8B5B1B}" srcOrd="0" destOrd="0" presId="urn:microsoft.com/office/officeart/2005/8/layout/vList6"/>
    <dgm:cxn modelId="{29B1FF48-5483-40D3-A9DE-CC49673B6073}" srcId="{E0A69487-4C27-4D99-9B8A-FE69482C5BB6}" destId="{55BA862A-EE57-4CEA-BF3F-CAF0ED9618B4}" srcOrd="2" destOrd="0" parTransId="{4E42B525-2179-4B0F-83A8-A834285D1770}" sibTransId="{200B77E5-7513-42E2-A33C-91905950925A}"/>
    <dgm:cxn modelId="{5B992269-BFB0-4130-862C-9E3A01A622B7}" type="presOf" srcId="{55BA862A-EE57-4CEA-BF3F-CAF0ED9618B4}" destId="{32148947-DCF5-4FBA-ABC2-B877D3CB2470}" srcOrd="0" destOrd="2" presId="urn:microsoft.com/office/officeart/2005/8/layout/vList6"/>
    <dgm:cxn modelId="{0E56166E-19EC-4E4D-AFBE-66AB361B84A6}" type="presOf" srcId="{81ACCEC4-68EE-4AE2-898C-AA4633FA6788}" destId="{CF417337-7F2F-417C-90FC-B2E8F97738AC}" srcOrd="0" destOrd="0" presId="urn:microsoft.com/office/officeart/2005/8/layout/vList6"/>
    <dgm:cxn modelId="{68B03E58-C16D-46C4-BD66-EA628085495E}" srcId="{4E27EABE-2734-4730-AC9E-9DC20566833C}" destId="{27908BBC-1946-4EC1-867B-0AB2B30B50DD}" srcOrd="4" destOrd="0" parTransId="{B8BE68D0-22B7-4A8D-B017-72E1C104E101}" sibTransId="{F5A5FFB6-146B-4E08-A9FE-FB2E44FD7634}"/>
    <dgm:cxn modelId="{FD21D080-755B-43DA-A58D-295DAAA83244}" type="presOf" srcId="{EDD646CE-AC4A-40AE-92A8-311A4611A545}" destId="{32148947-DCF5-4FBA-ABC2-B877D3CB2470}" srcOrd="0" destOrd="4" presId="urn:microsoft.com/office/officeart/2005/8/layout/vList6"/>
    <dgm:cxn modelId="{FFA57385-DBA0-4749-9F31-800C62CAD629}" srcId="{E0A69487-4C27-4D99-9B8A-FE69482C5BB6}" destId="{85558783-C425-4193-B7C9-368144D0F857}" srcOrd="0" destOrd="0" parTransId="{E70C8A0D-8ACD-4004-8374-2C8D01AD15D6}" sibTransId="{F06BDB44-6C35-4748-B521-AC9176E9A346}"/>
    <dgm:cxn modelId="{8CFC6789-6DC2-4443-8D63-8C787DEDB4F5}" type="presOf" srcId="{3D7253CD-D3C6-45F5-8530-4746FAFE161C}" destId="{8B63EC9E-25A5-465E-95E7-65959B8B5B1B}" srcOrd="0" destOrd="2" presId="urn:microsoft.com/office/officeart/2005/8/layout/vList6"/>
    <dgm:cxn modelId="{39B7EB8D-1008-4307-8F1B-A645D6F8B7B6}" srcId="{E0A69487-4C27-4D99-9B8A-FE69482C5BB6}" destId="{EDD646CE-AC4A-40AE-92A8-311A4611A545}" srcOrd="4" destOrd="0" parTransId="{E1EB6477-0668-4699-AFC5-A835EC272F90}" sibTransId="{15089725-6B10-4C63-AE7A-C3E3DE8FDF5D}"/>
    <dgm:cxn modelId="{E67B0C98-5E9D-4EA0-BC2E-44EFB00917C8}" type="presOf" srcId="{4E27EABE-2734-4730-AC9E-9DC20566833C}" destId="{2232E23E-071A-43B3-B434-BC67137A92AA}" srcOrd="0" destOrd="0" presId="urn:microsoft.com/office/officeart/2005/8/layout/vList6"/>
    <dgm:cxn modelId="{EC5239AB-F074-4E55-AEC4-44CE028C4ABB}" type="presOf" srcId="{A1835E48-AD22-4CC0-921C-5626F101FBE3}" destId="{32148947-DCF5-4FBA-ABC2-B877D3CB2470}" srcOrd="0" destOrd="3" presId="urn:microsoft.com/office/officeart/2005/8/layout/vList6"/>
    <dgm:cxn modelId="{261C4CB5-7F69-4102-953F-5FAB5113AAF2}" type="presOf" srcId="{B6222DFD-FF0E-444F-BBB5-800083FB6A61}" destId="{8B63EC9E-25A5-465E-95E7-65959B8B5B1B}" srcOrd="0" destOrd="1" presId="urn:microsoft.com/office/officeart/2005/8/layout/vList6"/>
    <dgm:cxn modelId="{D7109BBB-BF0C-4F29-A335-D961D6E27F76}" srcId="{E0A69487-4C27-4D99-9B8A-FE69482C5BB6}" destId="{A1835E48-AD22-4CC0-921C-5626F101FBE3}" srcOrd="3" destOrd="0" parTransId="{53D707BE-1DEC-4E8F-8FF6-3D7E941E52CD}" sibTransId="{9221BE56-E974-4EE2-BF64-95C7A412ECC5}"/>
    <dgm:cxn modelId="{510BE5BD-17F0-4E0D-9473-B63A232F09E1}" type="presOf" srcId="{1BFE3657-FC96-4BAE-ACEC-68B91EAE4F3B}" destId="{32148947-DCF5-4FBA-ABC2-B877D3CB2470}" srcOrd="0" destOrd="1" presId="urn:microsoft.com/office/officeart/2005/8/layout/vList6"/>
    <dgm:cxn modelId="{720284CE-1F08-4968-89A2-5E26FE127BD8}" type="presOf" srcId="{85558783-C425-4193-B7C9-368144D0F857}" destId="{32148947-DCF5-4FBA-ABC2-B877D3CB2470}" srcOrd="0" destOrd="0" presId="urn:microsoft.com/office/officeart/2005/8/layout/vList6"/>
    <dgm:cxn modelId="{6759BED9-6196-4D7C-B6BB-96FDD0AEB15C}" srcId="{E0A69487-4C27-4D99-9B8A-FE69482C5BB6}" destId="{1BFE3657-FC96-4BAE-ACEC-68B91EAE4F3B}" srcOrd="1" destOrd="0" parTransId="{2A06A641-6E7F-4D77-ADC5-C29E7DAE6988}" sibTransId="{EFAB0866-0BDF-4E0D-80A9-56CB883C173E}"/>
    <dgm:cxn modelId="{829737E0-B3B7-4D0D-96DC-1BD64194DB31}" type="presOf" srcId="{3253661E-4AF2-445E-9BDA-EA2D031FEE81}" destId="{8B63EC9E-25A5-465E-95E7-65959B8B5B1B}" srcOrd="0" destOrd="3" presId="urn:microsoft.com/office/officeart/2005/8/layout/vList6"/>
    <dgm:cxn modelId="{4711D8E1-070D-4B0F-8699-776C89C3B418}" srcId="{4E27EABE-2734-4730-AC9E-9DC20566833C}" destId="{3D7253CD-D3C6-45F5-8530-4746FAFE161C}" srcOrd="2" destOrd="0" parTransId="{8AF9E1D8-A011-4D2B-9B4F-2B846833EEEC}" sibTransId="{0B568EF1-BBD1-4CBC-B0A2-CEBFDC4C3323}"/>
    <dgm:cxn modelId="{8597F7ED-4E47-42C3-B2E5-CA4ADC2E02EB}" srcId="{81ACCEC4-68EE-4AE2-898C-AA4633FA6788}" destId="{4E27EABE-2734-4730-AC9E-9DC20566833C}" srcOrd="0" destOrd="0" parTransId="{8E6C598B-19FD-4A70-8842-3FA19B28D1BA}" sibTransId="{B63877DD-376A-43D3-89BA-891E4F63E981}"/>
    <dgm:cxn modelId="{570442F7-B6C2-4A7F-9574-8A415B64CEAC}" type="presOf" srcId="{27908BBC-1946-4EC1-867B-0AB2B30B50DD}" destId="{8B63EC9E-25A5-465E-95E7-65959B8B5B1B}" srcOrd="0" destOrd="4" presId="urn:microsoft.com/office/officeart/2005/8/layout/vList6"/>
    <dgm:cxn modelId="{3A8A31DA-CBF4-49F8-AB8F-2496036A273B}" type="presParOf" srcId="{CF417337-7F2F-417C-90FC-B2E8F97738AC}" destId="{595C534C-5472-4633-B622-50B7F75CF784}" srcOrd="0" destOrd="0" presId="urn:microsoft.com/office/officeart/2005/8/layout/vList6"/>
    <dgm:cxn modelId="{1801B603-A54F-4F1F-8A95-BAC0BF19160A}" type="presParOf" srcId="{595C534C-5472-4633-B622-50B7F75CF784}" destId="{2232E23E-071A-43B3-B434-BC67137A92AA}" srcOrd="0" destOrd="0" presId="urn:microsoft.com/office/officeart/2005/8/layout/vList6"/>
    <dgm:cxn modelId="{8B4AF2B8-8A5B-4E2F-9BF7-8605909698BE}" type="presParOf" srcId="{595C534C-5472-4633-B622-50B7F75CF784}" destId="{8B63EC9E-25A5-465E-95E7-65959B8B5B1B}" srcOrd="1" destOrd="0" presId="urn:microsoft.com/office/officeart/2005/8/layout/vList6"/>
    <dgm:cxn modelId="{F185F7B3-7E7A-4A63-9F75-D1EF77CB8E65}" type="presParOf" srcId="{CF417337-7F2F-417C-90FC-B2E8F97738AC}" destId="{C8C694CD-0586-48DE-A68C-468C0FBC02F5}" srcOrd="1" destOrd="0" presId="urn:microsoft.com/office/officeart/2005/8/layout/vList6"/>
    <dgm:cxn modelId="{1E9A10D6-90D9-4ACD-8FFE-23D513459A65}" type="presParOf" srcId="{CF417337-7F2F-417C-90FC-B2E8F97738AC}" destId="{90ACBD11-92A0-43C8-9AB8-BBEB14E10C51}" srcOrd="2" destOrd="0" presId="urn:microsoft.com/office/officeart/2005/8/layout/vList6"/>
    <dgm:cxn modelId="{CD04B742-28D2-4F3F-88E8-B3DF7E410DA4}" type="presParOf" srcId="{90ACBD11-92A0-43C8-9AB8-BBEB14E10C51}" destId="{EBC3D3C2-744C-4241-A854-813BFC0527E8}" srcOrd="0" destOrd="0" presId="urn:microsoft.com/office/officeart/2005/8/layout/vList6"/>
    <dgm:cxn modelId="{8036431F-8625-4193-922F-EFF7B1FC3C0C}" type="presParOf" srcId="{90ACBD11-92A0-43C8-9AB8-BBEB14E10C51}" destId="{32148947-DCF5-4FBA-ABC2-B877D3CB2470}"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4AF3B9-E242-4ECD-87BD-4E867C6A8771}">
      <dsp:nvSpPr>
        <dsp:cNvPr id="0" name=""/>
        <dsp:cNvSpPr/>
      </dsp:nvSpPr>
      <dsp:spPr>
        <a:xfrm>
          <a:off x="7109031" y="2453385"/>
          <a:ext cx="486091" cy="91440"/>
        </a:xfrm>
        <a:custGeom>
          <a:avLst/>
          <a:gdLst/>
          <a:ahLst/>
          <a:cxnLst/>
          <a:rect l="0" t="0" r="0" b="0"/>
          <a:pathLst>
            <a:path>
              <a:moveTo>
                <a:pt x="0" y="45720"/>
              </a:moveTo>
              <a:lnTo>
                <a:pt x="486091" y="45720"/>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R" sz="500" kern="1200"/>
        </a:p>
      </dsp:txBody>
      <dsp:txXfrm>
        <a:off x="7339925" y="2486953"/>
        <a:ext cx="24304" cy="24304"/>
      </dsp:txXfrm>
    </dsp:sp>
    <dsp:sp modelId="{B133DD19-9351-44A2-BBDF-C89368CD648E}">
      <dsp:nvSpPr>
        <dsp:cNvPr id="0" name=""/>
        <dsp:cNvSpPr/>
      </dsp:nvSpPr>
      <dsp:spPr>
        <a:xfrm>
          <a:off x="4192481" y="1957624"/>
          <a:ext cx="486091" cy="541481"/>
        </a:xfrm>
        <a:custGeom>
          <a:avLst/>
          <a:gdLst/>
          <a:ahLst/>
          <a:cxnLst/>
          <a:rect l="0" t="0" r="0" b="0"/>
          <a:pathLst>
            <a:path>
              <a:moveTo>
                <a:pt x="0" y="0"/>
              </a:moveTo>
              <a:lnTo>
                <a:pt x="243045" y="0"/>
              </a:lnTo>
              <a:lnTo>
                <a:pt x="243045" y="541481"/>
              </a:lnTo>
              <a:lnTo>
                <a:pt x="486091" y="541481"/>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R" sz="500" kern="1200"/>
        </a:p>
      </dsp:txBody>
      <dsp:txXfrm>
        <a:off x="4417335" y="2210173"/>
        <a:ext cx="36382" cy="36382"/>
      </dsp:txXfrm>
    </dsp:sp>
    <dsp:sp modelId="{DE7DE506-370B-4DC0-B9D4-CCF77F7D5A2C}">
      <dsp:nvSpPr>
        <dsp:cNvPr id="0" name=""/>
        <dsp:cNvSpPr/>
      </dsp:nvSpPr>
      <dsp:spPr>
        <a:xfrm>
          <a:off x="4192481" y="1416143"/>
          <a:ext cx="486091" cy="541481"/>
        </a:xfrm>
        <a:custGeom>
          <a:avLst/>
          <a:gdLst/>
          <a:ahLst/>
          <a:cxnLst/>
          <a:rect l="0" t="0" r="0" b="0"/>
          <a:pathLst>
            <a:path>
              <a:moveTo>
                <a:pt x="0" y="541481"/>
              </a:moveTo>
              <a:lnTo>
                <a:pt x="243045" y="541481"/>
              </a:lnTo>
              <a:lnTo>
                <a:pt x="243045" y="0"/>
              </a:lnTo>
              <a:lnTo>
                <a:pt x="486091" y="0"/>
              </a:lnTo>
            </a:path>
          </a:pathLst>
        </a:custGeom>
        <a:noFill/>
        <a:ln w="12700" cap="flat" cmpd="sng" algn="ctr">
          <a:solidFill>
            <a:schemeClr val="dk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R" sz="500" kern="1200"/>
        </a:p>
      </dsp:txBody>
      <dsp:txXfrm>
        <a:off x="4417335" y="1668692"/>
        <a:ext cx="36382" cy="36382"/>
      </dsp:txXfrm>
    </dsp:sp>
    <dsp:sp modelId="{D75536EE-5EBA-45D0-8903-18295AE740B6}">
      <dsp:nvSpPr>
        <dsp:cNvPr id="0" name=""/>
        <dsp:cNvSpPr/>
      </dsp:nvSpPr>
      <dsp:spPr>
        <a:xfrm>
          <a:off x="1275930" y="1911904"/>
          <a:ext cx="486091" cy="91440"/>
        </a:xfrm>
        <a:custGeom>
          <a:avLst/>
          <a:gdLst/>
          <a:ahLst/>
          <a:cxnLst/>
          <a:rect l="0" t="0" r="0" b="0"/>
          <a:pathLst>
            <a:path>
              <a:moveTo>
                <a:pt x="0" y="45720"/>
              </a:moveTo>
              <a:lnTo>
                <a:pt x="486091" y="45720"/>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R" sz="500" kern="1200"/>
        </a:p>
      </dsp:txBody>
      <dsp:txXfrm>
        <a:off x="1506823" y="1945472"/>
        <a:ext cx="24304" cy="24304"/>
      </dsp:txXfrm>
    </dsp:sp>
    <dsp:sp modelId="{21E959B7-F1DF-4AB0-9E66-3F023F4C6172}">
      <dsp:nvSpPr>
        <dsp:cNvPr id="0" name=""/>
        <dsp:cNvSpPr/>
      </dsp:nvSpPr>
      <dsp:spPr>
        <a:xfrm rot="16200000">
          <a:off x="-1048371" y="1587127"/>
          <a:ext cx="3907610" cy="740993"/>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CR" sz="2000" b="1" kern="1200" dirty="0">
              <a:latin typeface="Cambria" panose="02040503050406030204" pitchFamily="18" charset="0"/>
              <a:ea typeface="Cambria" panose="02040503050406030204" pitchFamily="18" charset="0"/>
            </a:rPr>
            <a:t>Procesos Disciplinarios</a:t>
          </a:r>
        </a:p>
      </dsp:txBody>
      <dsp:txXfrm>
        <a:off x="-1048371" y="1587127"/>
        <a:ext cx="3907610" cy="740993"/>
      </dsp:txXfrm>
    </dsp:sp>
    <dsp:sp modelId="{2CE72A87-AD58-41D0-B4D5-58F6931EBD20}">
      <dsp:nvSpPr>
        <dsp:cNvPr id="0" name=""/>
        <dsp:cNvSpPr/>
      </dsp:nvSpPr>
      <dsp:spPr>
        <a:xfrm>
          <a:off x="1762022" y="1508767"/>
          <a:ext cx="2430458" cy="897713"/>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CR" sz="1600" kern="1200" dirty="0">
              <a:latin typeface="Cambria" panose="02040503050406030204" pitchFamily="18" charset="0"/>
              <a:ea typeface="Cambria" panose="02040503050406030204" pitchFamily="18" charset="0"/>
            </a:rPr>
            <a:t>Cantidad de días de la sanción </a:t>
          </a:r>
        </a:p>
      </dsp:txBody>
      <dsp:txXfrm>
        <a:off x="1762022" y="1508767"/>
        <a:ext cx="2430458" cy="897713"/>
      </dsp:txXfrm>
    </dsp:sp>
    <dsp:sp modelId="{FC5BA2B7-64AB-4A5C-A1C9-EB94CFAB7C81}">
      <dsp:nvSpPr>
        <dsp:cNvPr id="0" name=""/>
        <dsp:cNvSpPr/>
      </dsp:nvSpPr>
      <dsp:spPr>
        <a:xfrm>
          <a:off x="4678572" y="967286"/>
          <a:ext cx="2430458" cy="897713"/>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CR" sz="1600" kern="1200" dirty="0">
              <a:latin typeface="Cambria" panose="02040503050406030204" pitchFamily="18" charset="0"/>
              <a:ea typeface="Cambria" panose="02040503050406030204" pitchFamily="18" charset="0"/>
            </a:rPr>
            <a:t>Mayores a 15 días –</a:t>
          </a:r>
          <a:r>
            <a:rPr lang="es-CR" sz="1600" b="1" kern="1200" dirty="0">
              <a:latin typeface="Cambria" panose="02040503050406030204" pitchFamily="18" charset="0"/>
              <a:ea typeface="Cambria" panose="02040503050406030204" pitchFamily="18" charset="0"/>
            </a:rPr>
            <a:t>Inspección Judicial</a:t>
          </a:r>
        </a:p>
      </dsp:txBody>
      <dsp:txXfrm>
        <a:off x="4678572" y="967286"/>
        <a:ext cx="2430458" cy="897713"/>
      </dsp:txXfrm>
    </dsp:sp>
    <dsp:sp modelId="{09256C4B-7DC5-4741-B04E-52246FA98195}">
      <dsp:nvSpPr>
        <dsp:cNvPr id="0" name=""/>
        <dsp:cNvSpPr/>
      </dsp:nvSpPr>
      <dsp:spPr>
        <a:xfrm>
          <a:off x="4678572" y="2050248"/>
          <a:ext cx="2430458" cy="897713"/>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CR" sz="1600" kern="1200" dirty="0">
              <a:latin typeface="Cambria" panose="02040503050406030204" pitchFamily="18" charset="0"/>
              <a:ea typeface="Cambria" panose="02040503050406030204" pitchFamily="18" charset="0"/>
            </a:rPr>
            <a:t>Menores a 15 días- </a:t>
          </a:r>
          <a:r>
            <a:rPr lang="es-CR" sz="1600" b="1" kern="1200" dirty="0">
              <a:latin typeface="Cambria" panose="02040503050406030204" pitchFamily="18" charset="0"/>
              <a:ea typeface="Cambria" panose="02040503050406030204" pitchFamily="18" charset="0"/>
            </a:rPr>
            <a:t>Jefaturas </a:t>
          </a:r>
        </a:p>
      </dsp:txBody>
      <dsp:txXfrm>
        <a:off x="4678572" y="2050248"/>
        <a:ext cx="2430458" cy="897713"/>
      </dsp:txXfrm>
    </dsp:sp>
    <dsp:sp modelId="{53BC5C02-A61A-4A8E-B521-3A3F8E7FE2DF}">
      <dsp:nvSpPr>
        <dsp:cNvPr id="0" name=""/>
        <dsp:cNvSpPr/>
      </dsp:nvSpPr>
      <dsp:spPr>
        <a:xfrm>
          <a:off x="7595123" y="1417529"/>
          <a:ext cx="2555457" cy="2163152"/>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CR" sz="1600" kern="1200" dirty="0">
              <a:latin typeface="Cambria" panose="02040503050406030204" pitchFamily="18" charset="0"/>
              <a:ea typeface="Cambria" panose="02040503050406030204" pitchFamily="18" charset="0"/>
            </a:rPr>
            <a:t>Sistemas Informáticos  para el registro:</a:t>
          </a:r>
        </a:p>
        <a:p>
          <a:pPr marL="0" lvl="0" indent="0" algn="ctr" defTabSz="711200">
            <a:lnSpc>
              <a:spcPct val="90000"/>
            </a:lnSpc>
            <a:spcBef>
              <a:spcPct val="0"/>
            </a:spcBef>
            <a:spcAft>
              <a:spcPct val="35000"/>
            </a:spcAft>
            <a:buNone/>
          </a:pPr>
          <a:br>
            <a:rPr lang="es-CR" sz="1600" kern="1200" dirty="0">
              <a:latin typeface="Cambria" panose="02040503050406030204" pitchFamily="18" charset="0"/>
              <a:ea typeface="Cambria" panose="02040503050406030204" pitchFamily="18" charset="0"/>
            </a:rPr>
          </a:br>
          <a:r>
            <a:rPr lang="es-CR" sz="1600" kern="1200" dirty="0">
              <a:latin typeface="Cambria" panose="02040503050406030204" pitchFamily="18" charset="0"/>
              <a:ea typeface="Cambria" panose="02040503050406030204" pitchFamily="18" charset="0"/>
            </a:rPr>
            <a:t>-Módulo de procesos disciplinario PIN</a:t>
          </a:r>
        </a:p>
        <a:p>
          <a:pPr marL="0" lvl="0" indent="0" algn="ctr" defTabSz="711200">
            <a:lnSpc>
              <a:spcPct val="90000"/>
            </a:lnSpc>
            <a:spcBef>
              <a:spcPct val="0"/>
            </a:spcBef>
            <a:spcAft>
              <a:spcPct val="35000"/>
            </a:spcAft>
            <a:buNone/>
          </a:pPr>
          <a:br>
            <a:rPr lang="es-CR" sz="1600" kern="1200" dirty="0">
              <a:latin typeface="Cambria" panose="02040503050406030204" pitchFamily="18" charset="0"/>
              <a:ea typeface="Cambria" panose="02040503050406030204" pitchFamily="18" charset="0"/>
            </a:rPr>
          </a:br>
          <a:r>
            <a:rPr lang="es-CR" sz="1600" kern="1200" dirty="0">
              <a:latin typeface="Cambria" panose="02040503050406030204" pitchFamily="18" charset="0"/>
              <a:ea typeface="Cambria" panose="02040503050406030204" pitchFamily="18" charset="0"/>
            </a:rPr>
            <a:t>-Sistema de Gestión (Adaptación Inspección Judicial)</a:t>
          </a:r>
        </a:p>
      </dsp:txBody>
      <dsp:txXfrm>
        <a:off x="7595123" y="1417529"/>
        <a:ext cx="2555457" cy="21631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63EC9E-25A5-465E-95E7-65959B8B5B1B}">
      <dsp:nvSpPr>
        <dsp:cNvPr id="0" name=""/>
        <dsp:cNvSpPr/>
      </dsp:nvSpPr>
      <dsp:spPr>
        <a:xfrm>
          <a:off x="2231733" y="120816"/>
          <a:ext cx="4833336" cy="2284704"/>
        </a:xfrm>
        <a:prstGeom prst="rightArrow">
          <a:avLst>
            <a:gd name="adj1" fmla="val 75000"/>
            <a:gd name="adj2" fmla="val 50000"/>
          </a:avLst>
        </a:prstGeom>
        <a:solidFill>
          <a:schemeClr val="lt1">
            <a:alpha val="90000"/>
            <a:tint val="40000"/>
            <a:hueOff val="0"/>
            <a:satOff val="0"/>
            <a:lumOff val="0"/>
            <a:alphaOff val="0"/>
          </a:schemeClr>
        </a:solidFill>
        <a:ln w="12700" cap="flat" cmpd="sng" algn="ctr">
          <a:solidFill>
            <a:schemeClr val="dk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endParaRPr lang="es-CR" sz="1600" kern="1200" dirty="0"/>
        </a:p>
        <a:p>
          <a:pPr marL="171450" lvl="1" indent="-171450" algn="l" defTabSz="711200">
            <a:lnSpc>
              <a:spcPct val="90000"/>
            </a:lnSpc>
            <a:spcBef>
              <a:spcPct val="0"/>
            </a:spcBef>
            <a:spcAft>
              <a:spcPct val="15000"/>
            </a:spcAft>
            <a:buChar char="•"/>
          </a:pPr>
          <a:r>
            <a:rPr lang="es-CR" sz="1600" kern="1200" dirty="0"/>
            <a:t>Jefaturas del Ámbito Administrativo</a:t>
          </a:r>
        </a:p>
        <a:p>
          <a:pPr marL="171450" lvl="1" indent="-171450" algn="l" defTabSz="711200">
            <a:lnSpc>
              <a:spcPct val="90000"/>
            </a:lnSpc>
            <a:spcBef>
              <a:spcPct val="0"/>
            </a:spcBef>
            <a:spcAft>
              <a:spcPct val="15000"/>
            </a:spcAft>
            <a:buChar char="•"/>
          </a:pPr>
          <a:r>
            <a:rPr lang="es-CR" sz="1600" kern="1200" dirty="0"/>
            <a:t>Delegaciones y Subdelegaciones OIJ</a:t>
          </a:r>
        </a:p>
        <a:p>
          <a:pPr marL="171450" lvl="1" indent="-171450" algn="l" defTabSz="711200">
            <a:lnSpc>
              <a:spcPct val="90000"/>
            </a:lnSpc>
            <a:spcBef>
              <a:spcPct val="0"/>
            </a:spcBef>
            <a:spcAft>
              <a:spcPct val="15000"/>
            </a:spcAft>
            <a:buChar char="•"/>
          </a:pPr>
          <a:r>
            <a:rPr lang="es-CR" sz="1600" kern="1200" dirty="0"/>
            <a:t>Despachos que conocen materia civil</a:t>
          </a:r>
        </a:p>
        <a:p>
          <a:pPr marL="171450" lvl="1" indent="-171450" algn="l" defTabSz="711200">
            <a:lnSpc>
              <a:spcPct val="90000"/>
            </a:lnSpc>
            <a:spcBef>
              <a:spcPct val="0"/>
            </a:spcBef>
            <a:spcAft>
              <a:spcPct val="15000"/>
            </a:spcAft>
            <a:buChar char="•"/>
          </a:pPr>
          <a:r>
            <a:rPr lang="es-CR" sz="1600" kern="1200" dirty="0"/>
            <a:t>Resto de despachos jurisdiccionales</a:t>
          </a:r>
          <a:endParaRPr lang="es-CR" sz="1600" b="1" kern="1200" dirty="0"/>
        </a:p>
      </dsp:txBody>
      <dsp:txXfrm>
        <a:off x="2231733" y="406404"/>
        <a:ext cx="3976572" cy="1713528"/>
      </dsp:txXfrm>
    </dsp:sp>
    <dsp:sp modelId="{2232E23E-071A-43B3-B434-BC67137A92AA}">
      <dsp:nvSpPr>
        <dsp:cNvPr id="0" name=""/>
        <dsp:cNvSpPr/>
      </dsp:nvSpPr>
      <dsp:spPr>
        <a:xfrm>
          <a:off x="84922" y="490208"/>
          <a:ext cx="2061889" cy="1534605"/>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CR" sz="2000" kern="1200" dirty="0"/>
            <a:t>Módulo de procesos disciplinarios (PIN)</a:t>
          </a:r>
        </a:p>
      </dsp:txBody>
      <dsp:txXfrm>
        <a:off x="159835" y="565121"/>
        <a:ext cx="1912063" cy="1384779"/>
      </dsp:txXfrm>
    </dsp:sp>
    <dsp:sp modelId="{32148947-DCF5-4FBA-ABC2-B877D3CB2470}">
      <dsp:nvSpPr>
        <dsp:cNvPr id="0" name=""/>
        <dsp:cNvSpPr/>
      </dsp:nvSpPr>
      <dsp:spPr>
        <a:xfrm>
          <a:off x="2365429" y="2456420"/>
          <a:ext cx="4699640" cy="2367298"/>
        </a:xfrm>
        <a:prstGeom prst="rightArrow">
          <a:avLst>
            <a:gd name="adj1" fmla="val 75000"/>
            <a:gd name="adj2" fmla="val 50000"/>
          </a:avLst>
        </a:prstGeom>
        <a:solidFill>
          <a:schemeClr val="lt1">
            <a:alpha val="90000"/>
            <a:tint val="40000"/>
            <a:hueOff val="0"/>
            <a:satOff val="0"/>
            <a:lumOff val="0"/>
            <a:alphaOff val="0"/>
          </a:schemeClr>
        </a:solidFill>
        <a:ln w="12700" cap="flat" cmpd="sng" algn="ctr">
          <a:solidFill>
            <a:schemeClr val="dk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endParaRPr lang="es-CR" sz="1600" kern="1200" dirty="0"/>
        </a:p>
        <a:p>
          <a:pPr marL="171450" lvl="1" indent="-171450" algn="l" defTabSz="711200">
            <a:lnSpc>
              <a:spcPct val="90000"/>
            </a:lnSpc>
            <a:spcBef>
              <a:spcPct val="0"/>
            </a:spcBef>
            <a:spcAft>
              <a:spcPct val="15000"/>
            </a:spcAft>
            <a:buChar char="•"/>
          </a:pPr>
          <a:r>
            <a:rPr lang="es-CR" sz="1600" kern="1200" dirty="0"/>
            <a:t>Inspección judicial</a:t>
          </a:r>
        </a:p>
        <a:p>
          <a:pPr marL="171450" lvl="1" indent="-171450" algn="l" defTabSz="711200">
            <a:lnSpc>
              <a:spcPct val="90000"/>
            </a:lnSpc>
            <a:spcBef>
              <a:spcPct val="0"/>
            </a:spcBef>
            <a:spcAft>
              <a:spcPct val="15000"/>
            </a:spcAft>
            <a:buChar char="•"/>
          </a:pPr>
          <a:r>
            <a:rPr lang="es-CR" sz="1600" kern="1200" dirty="0"/>
            <a:t>Oficinas encargadas de temas disciplinarios a nivel de programas (Defensa, Fiscalía)</a:t>
          </a:r>
        </a:p>
        <a:p>
          <a:pPr marL="171450" lvl="1" indent="-171450" algn="l" defTabSz="711200">
            <a:lnSpc>
              <a:spcPct val="90000"/>
            </a:lnSpc>
            <a:spcBef>
              <a:spcPct val="0"/>
            </a:spcBef>
            <a:spcAft>
              <a:spcPct val="15000"/>
            </a:spcAft>
            <a:buChar char="•"/>
          </a:pPr>
          <a:r>
            <a:rPr lang="es-CR" sz="1600" kern="1200" dirty="0"/>
            <a:t>Asuntos Internos OIJ</a:t>
          </a:r>
        </a:p>
        <a:p>
          <a:pPr marL="171450" lvl="1" indent="-171450" algn="l" defTabSz="711200">
            <a:lnSpc>
              <a:spcPct val="90000"/>
            </a:lnSpc>
            <a:spcBef>
              <a:spcPct val="0"/>
            </a:spcBef>
            <a:spcAft>
              <a:spcPct val="15000"/>
            </a:spcAft>
            <a:buChar char="•"/>
          </a:pPr>
          <a:r>
            <a:rPr lang="es-CR" sz="1600" kern="1200" dirty="0"/>
            <a:t>Corte Plena </a:t>
          </a:r>
        </a:p>
        <a:p>
          <a:pPr marL="171450" lvl="1" indent="-171450" algn="l" defTabSz="711200">
            <a:lnSpc>
              <a:spcPct val="90000"/>
            </a:lnSpc>
            <a:spcBef>
              <a:spcPct val="0"/>
            </a:spcBef>
            <a:spcAft>
              <a:spcPct val="15000"/>
            </a:spcAft>
            <a:buChar char="•"/>
          </a:pPr>
          <a:r>
            <a:rPr lang="es-CR" sz="1600" kern="1200" dirty="0"/>
            <a:t>Consejo Superior</a:t>
          </a:r>
        </a:p>
      </dsp:txBody>
      <dsp:txXfrm>
        <a:off x="2365429" y="2752332"/>
        <a:ext cx="3811903" cy="1775474"/>
      </dsp:txXfrm>
    </dsp:sp>
    <dsp:sp modelId="{EBC3D3C2-744C-4241-A854-813BFC0527E8}">
      <dsp:nvSpPr>
        <dsp:cNvPr id="0" name=""/>
        <dsp:cNvSpPr/>
      </dsp:nvSpPr>
      <dsp:spPr>
        <a:xfrm>
          <a:off x="3096" y="2874498"/>
          <a:ext cx="2252092" cy="1600457"/>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CR" sz="2000" kern="1200" dirty="0">
              <a:latin typeface="Cambria" panose="02040503050406030204" pitchFamily="18" charset="0"/>
              <a:ea typeface="Cambria" panose="02040503050406030204" pitchFamily="18" charset="0"/>
            </a:rPr>
            <a:t>Sistema de Gestión (Adaptación Inspección Judicial)</a:t>
          </a:r>
          <a:endParaRPr lang="es-CR" sz="2000" kern="1200" dirty="0"/>
        </a:p>
      </dsp:txBody>
      <dsp:txXfrm>
        <a:off x="81224" y="2952626"/>
        <a:ext cx="2095836" cy="1444201"/>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1AD7D437-FD46-480A-9356-61124F4552FB}" type="datetimeFigureOut">
              <a:rPr lang="es-CR" smtClean="0"/>
              <a:t>18/4/2024</a:t>
            </a:fld>
            <a:endParaRPr lang="es-CR" dirty="0"/>
          </a:p>
        </p:txBody>
      </p:sp>
      <p:sp>
        <p:nvSpPr>
          <p:cNvPr id="5" name="Footer Placeholder 4"/>
          <p:cNvSpPr>
            <a:spLocks noGrp="1"/>
          </p:cNvSpPr>
          <p:nvPr>
            <p:ph type="ftr" sz="quarter" idx="11"/>
          </p:nvPr>
        </p:nvSpPr>
        <p:spPr/>
        <p:txBody>
          <a:bodyPr/>
          <a:lstStyle/>
          <a:p>
            <a:endParaRPr lang="es-CR" dirty="0"/>
          </a:p>
        </p:txBody>
      </p:sp>
      <p:sp>
        <p:nvSpPr>
          <p:cNvPr id="6" name="Slide Number Placeholder 5"/>
          <p:cNvSpPr>
            <a:spLocks noGrp="1"/>
          </p:cNvSpPr>
          <p:nvPr>
            <p:ph type="sldNum" sz="quarter" idx="12"/>
          </p:nvPr>
        </p:nvSpPr>
        <p:spPr/>
        <p:txBody>
          <a:bodyPr/>
          <a:lstStyle/>
          <a:p>
            <a:fld id="{E6481750-A357-4195-BA57-63E41D5D5323}" type="slidenum">
              <a:rPr lang="es-CR" smtClean="0"/>
              <a:t>‹Nº›</a:t>
            </a:fld>
            <a:endParaRPr lang="es-CR" dirty="0"/>
          </a:p>
        </p:txBody>
      </p:sp>
    </p:spTree>
    <p:extLst>
      <p:ext uri="{BB962C8B-B14F-4D97-AF65-F5344CB8AC3E}">
        <p14:creationId xmlns:p14="http://schemas.microsoft.com/office/powerpoint/2010/main" val="4252169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AD7D437-FD46-480A-9356-61124F4552FB}" type="datetimeFigureOut">
              <a:rPr lang="es-CR" smtClean="0"/>
              <a:t>18/4/2024</a:t>
            </a:fld>
            <a:endParaRPr lang="es-CR" dirty="0"/>
          </a:p>
        </p:txBody>
      </p:sp>
      <p:sp>
        <p:nvSpPr>
          <p:cNvPr id="5" name="Footer Placeholder 4"/>
          <p:cNvSpPr>
            <a:spLocks noGrp="1"/>
          </p:cNvSpPr>
          <p:nvPr>
            <p:ph type="ftr" sz="quarter" idx="11"/>
          </p:nvPr>
        </p:nvSpPr>
        <p:spPr/>
        <p:txBody>
          <a:bodyPr/>
          <a:lstStyle/>
          <a:p>
            <a:endParaRPr lang="es-CR" dirty="0"/>
          </a:p>
        </p:txBody>
      </p:sp>
      <p:sp>
        <p:nvSpPr>
          <p:cNvPr id="6" name="Slide Number Placeholder 5"/>
          <p:cNvSpPr>
            <a:spLocks noGrp="1"/>
          </p:cNvSpPr>
          <p:nvPr>
            <p:ph type="sldNum" sz="quarter" idx="12"/>
          </p:nvPr>
        </p:nvSpPr>
        <p:spPr/>
        <p:txBody>
          <a:bodyPr/>
          <a:lstStyle/>
          <a:p>
            <a:fld id="{E6481750-A357-4195-BA57-63E41D5D5323}" type="slidenum">
              <a:rPr lang="es-CR" smtClean="0"/>
              <a:t>‹Nº›</a:t>
            </a:fld>
            <a:endParaRPr lang="es-CR" dirty="0"/>
          </a:p>
        </p:txBody>
      </p:sp>
    </p:spTree>
    <p:extLst>
      <p:ext uri="{BB962C8B-B14F-4D97-AF65-F5344CB8AC3E}">
        <p14:creationId xmlns:p14="http://schemas.microsoft.com/office/powerpoint/2010/main" val="1543853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1AD7D437-FD46-480A-9356-61124F4552FB}" type="datetimeFigureOut">
              <a:rPr lang="es-CR" smtClean="0"/>
              <a:t>18/4/2024</a:t>
            </a:fld>
            <a:endParaRPr lang="es-CR" dirty="0"/>
          </a:p>
        </p:txBody>
      </p:sp>
      <p:sp>
        <p:nvSpPr>
          <p:cNvPr id="5" name="Footer Placeholder 4"/>
          <p:cNvSpPr>
            <a:spLocks noGrp="1"/>
          </p:cNvSpPr>
          <p:nvPr>
            <p:ph type="ftr" sz="quarter" idx="11"/>
          </p:nvPr>
        </p:nvSpPr>
        <p:spPr/>
        <p:txBody>
          <a:bodyPr/>
          <a:lstStyle/>
          <a:p>
            <a:endParaRPr lang="es-CR" dirty="0"/>
          </a:p>
        </p:txBody>
      </p:sp>
      <p:sp>
        <p:nvSpPr>
          <p:cNvPr id="6" name="Slide Number Placeholder 5"/>
          <p:cNvSpPr>
            <a:spLocks noGrp="1"/>
          </p:cNvSpPr>
          <p:nvPr>
            <p:ph type="sldNum" sz="quarter" idx="12"/>
          </p:nvPr>
        </p:nvSpPr>
        <p:spPr/>
        <p:txBody>
          <a:bodyPr/>
          <a:lstStyle/>
          <a:p>
            <a:fld id="{E6481750-A357-4195-BA57-63E41D5D5323}" type="slidenum">
              <a:rPr lang="es-CR" smtClean="0"/>
              <a:t>‹Nº›</a:t>
            </a:fld>
            <a:endParaRPr lang="es-CR" dirty="0"/>
          </a:p>
        </p:txBody>
      </p:sp>
    </p:spTree>
    <p:extLst>
      <p:ext uri="{BB962C8B-B14F-4D97-AF65-F5344CB8AC3E}">
        <p14:creationId xmlns:p14="http://schemas.microsoft.com/office/powerpoint/2010/main" val="3280811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1AD7D437-FD46-480A-9356-61124F4552FB}" type="datetimeFigureOut">
              <a:rPr lang="es-CR" smtClean="0"/>
              <a:t>18/4/2024</a:t>
            </a:fld>
            <a:endParaRPr lang="es-CR" dirty="0"/>
          </a:p>
        </p:txBody>
      </p:sp>
      <p:sp>
        <p:nvSpPr>
          <p:cNvPr id="6" name="Footer Placeholder 5"/>
          <p:cNvSpPr>
            <a:spLocks noGrp="1"/>
          </p:cNvSpPr>
          <p:nvPr>
            <p:ph type="ftr" sz="quarter" idx="11"/>
          </p:nvPr>
        </p:nvSpPr>
        <p:spPr/>
        <p:txBody>
          <a:bodyPr/>
          <a:lstStyle/>
          <a:p>
            <a:endParaRPr lang="es-CR" dirty="0"/>
          </a:p>
        </p:txBody>
      </p:sp>
      <p:sp>
        <p:nvSpPr>
          <p:cNvPr id="7" name="Slide Number Placeholder 6"/>
          <p:cNvSpPr>
            <a:spLocks noGrp="1"/>
          </p:cNvSpPr>
          <p:nvPr>
            <p:ph type="sldNum" sz="quarter" idx="12"/>
          </p:nvPr>
        </p:nvSpPr>
        <p:spPr/>
        <p:txBody>
          <a:bodyPr/>
          <a:lstStyle/>
          <a:p>
            <a:fld id="{E6481750-A357-4195-BA57-63E41D5D5323}" type="slidenum">
              <a:rPr lang="es-CR" smtClean="0"/>
              <a:t>‹Nº›</a:t>
            </a:fld>
            <a:endParaRPr lang="es-CR" dirty="0"/>
          </a:p>
        </p:txBody>
      </p:sp>
    </p:spTree>
    <p:extLst>
      <p:ext uri="{BB962C8B-B14F-4D97-AF65-F5344CB8AC3E}">
        <p14:creationId xmlns:p14="http://schemas.microsoft.com/office/powerpoint/2010/main" val="4095008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1AD7D437-FD46-480A-9356-61124F4552FB}" type="datetimeFigureOut">
              <a:rPr lang="es-CR" smtClean="0"/>
              <a:t>18/4/2024</a:t>
            </a:fld>
            <a:endParaRPr lang="es-CR" dirty="0"/>
          </a:p>
        </p:txBody>
      </p:sp>
      <p:sp>
        <p:nvSpPr>
          <p:cNvPr id="8" name="Footer Placeholder 7"/>
          <p:cNvSpPr>
            <a:spLocks noGrp="1"/>
          </p:cNvSpPr>
          <p:nvPr>
            <p:ph type="ftr" sz="quarter" idx="11"/>
          </p:nvPr>
        </p:nvSpPr>
        <p:spPr/>
        <p:txBody>
          <a:bodyPr/>
          <a:lstStyle/>
          <a:p>
            <a:endParaRPr lang="es-CR" dirty="0"/>
          </a:p>
        </p:txBody>
      </p:sp>
      <p:sp>
        <p:nvSpPr>
          <p:cNvPr id="9" name="Slide Number Placeholder 8"/>
          <p:cNvSpPr>
            <a:spLocks noGrp="1"/>
          </p:cNvSpPr>
          <p:nvPr>
            <p:ph type="sldNum" sz="quarter" idx="12"/>
          </p:nvPr>
        </p:nvSpPr>
        <p:spPr/>
        <p:txBody>
          <a:bodyPr/>
          <a:lstStyle/>
          <a:p>
            <a:fld id="{E6481750-A357-4195-BA57-63E41D5D5323}" type="slidenum">
              <a:rPr lang="es-CR" smtClean="0"/>
              <a:t>‹Nº›</a:t>
            </a:fld>
            <a:endParaRPr lang="es-CR" dirty="0"/>
          </a:p>
        </p:txBody>
      </p:sp>
    </p:spTree>
    <p:extLst>
      <p:ext uri="{BB962C8B-B14F-4D97-AF65-F5344CB8AC3E}">
        <p14:creationId xmlns:p14="http://schemas.microsoft.com/office/powerpoint/2010/main" val="186559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1AD7D437-FD46-480A-9356-61124F4552FB}" type="datetimeFigureOut">
              <a:rPr lang="es-CR" smtClean="0"/>
              <a:t>18/4/2024</a:t>
            </a:fld>
            <a:endParaRPr lang="es-CR" dirty="0"/>
          </a:p>
        </p:txBody>
      </p:sp>
      <p:sp>
        <p:nvSpPr>
          <p:cNvPr id="4" name="Footer Placeholder 3"/>
          <p:cNvSpPr>
            <a:spLocks noGrp="1"/>
          </p:cNvSpPr>
          <p:nvPr>
            <p:ph type="ftr" sz="quarter" idx="11"/>
          </p:nvPr>
        </p:nvSpPr>
        <p:spPr/>
        <p:txBody>
          <a:bodyPr/>
          <a:lstStyle/>
          <a:p>
            <a:endParaRPr lang="es-CR" dirty="0"/>
          </a:p>
        </p:txBody>
      </p:sp>
      <p:sp>
        <p:nvSpPr>
          <p:cNvPr id="5" name="Slide Number Placeholder 4"/>
          <p:cNvSpPr>
            <a:spLocks noGrp="1"/>
          </p:cNvSpPr>
          <p:nvPr>
            <p:ph type="sldNum" sz="quarter" idx="12"/>
          </p:nvPr>
        </p:nvSpPr>
        <p:spPr/>
        <p:txBody>
          <a:bodyPr/>
          <a:lstStyle/>
          <a:p>
            <a:fld id="{E6481750-A357-4195-BA57-63E41D5D5323}" type="slidenum">
              <a:rPr lang="es-CR" smtClean="0"/>
              <a:t>‹Nº›</a:t>
            </a:fld>
            <a:endParaRPr lang="es-CR" dirty="0"/>
          </a:p>
        </p:txBody>
      </p:sp>
    </p:spTree>
    <p:extLst>
      <p:ext uri="{BB962C8B-B14F-4D97-AF65-F5344CB8AC3E}">
        <p14:creationId xmlns:p14="http://schemas.microsoft.com/office/powerpoint/2010/main" val="2174042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D7D437-FD46-480A-9356-61124F4552FB}" type="datetimeFigureOut">
              <a:rPr lang="es-CR" smtClean="0"/>
              <a:t>18/4/2024</a:t>
            </a:fld>
            <a:endParaRPr lang="es-CR" dirty="0"/>
          </a:p>
        </p:txBody>
      </p:sp>
      <p:sp>
        <p:nvSpPr>
          <p:cNvPr id="3" name="Footer Placeholder 2"/>
          <p:cNvSpPr>
            <a:spLocks noGrp="1"/>
          </p:cNvSpPr>
          <p:nvPr>
            <p:ph type="ftr" sz="quarter" idx="11"/>
          </p:nvPr>
        </p:nvSpPr>
        <p:spPr/>
        <p:txBody>
          <a:bodyPr/>
          <a:lstStyle/>
          <a:p>
            <a:endParaRPr lang="es-CR" dirty="0"/>
          </a:p>
        </p:txBody>
      </p:sp>
      <p:sp>
        <p:nvSpPr>
          <p:cNvPr id="4" name="Slide Number Placeholder 3"/>
          <p:cNvSpPr>
            <a:spLocks noGrp="1"/>
          </p:cNvSpPr>
          <p:nvPr>
            <p:ph type="sldNum" sz="quarter" idx="12"/>
          </p:nvPr>
        </p:nvSpPr>
        <p:spPr/>
        <p:txBody>
          <a:bodyPr/>
          <a:lstStyle/>
          <a:p>
            <a:fld id="{E6481750-A357-4195-BA57-63E41D5D5323}" type="slidenum">
              <a:rPr lang="es-CR" smtClean="0"/>
              <a:t>‹Nº›</a:t>
            </a:fld>
            <a:endParaRPr lang="es-CR" dirty="0"/>
          </a:p>
        </p:txBody>
      </p:sp>
    </p:spTree>
    <p:extLst>
      <p:ext uri="{BB962C8B-B14F-4D97-AF65-F5344CB8AC3E}">
        <p14:creationId xmlns:p14="http://schemas.microsoft.com/office/powerpoint/2010/main" val="3783332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1AD7D437-FD46-480A-9356-61124F4552FB}" type="datetimeFigureOut">
              <a:rPr lang="es-CR" smtClean="0"/>
              <a:t>18/4/2024</a:t>
            </a:fld>
            <a:endParaRPr lang="es-CR" dirty="0"/>
          </a:p>
        </p:txBody>
      </p:sp>
      <p:sp>
        <p:nvSpPr>
          <p:cNvPr id="6" name="Footer Placeholder 5"/>
          <p:cNvSpPr>
            <a:spLocks noGrp="1"/>
          </p:cNvSpPr>
          <p:nvPr>
            <p:ph type="ftr" sz="quarter" idx="11"/>
          </p:nvPr>
        </p:nvSpPr>
        <p:spPr/>
        <p:txBody>
          <a:bodyPr/>
          <a:lstStyle/>
          <a:p>
            <a:endParaRPr lang="es-CR" dirty="0"/>
          </a:p>
        </p:txBody>
      </p:sp>
      <p:sp>
        <p:nvSpPr>
          <p:cNvPr id="7" name="Slide Number Placeholder 6"/>
          <p:cNvSpPr>
            <a:spLocks noGrp="1"/>
          </p:cNvSpPr>
          <p:nvPr>
            <p:ph type="sldNum" sz="quarter" idx="12"/>
          </p:nvPr>
        </p:nvSpPr>
        <p:spPr/>
        <p:txBody>
          <a:bodyPr/>
          <a:lstStyle/>
          <a:p>
            <a:fld id="{E6481750-A357-4195-BA57-63E41D5D5323}" type="slidenum">
              <a:rPr lang="es-CR" smtClean="0"/>
              <a:t>‹Nº›</a:t>
            </a:fld>
            <a:endParaRPr lang="es-CR" dirty="0"/>
          </a:p>
        </p:txBody>
      </p:sp>
    </p:spTree>
    <p:extLst>
      <p:ext uri="{BB962C8B-B14F-4D97-AF65-F5344CB8AC3E}">
        <p14:creationId xmlns:p14="http://schemas.microsoft.com/office/powerpoint/2010/main" val="3816552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1AD7D437-FD46-480A-9356-61124F4552FB}" type="datetimeFigureOut">
              <a:rPr lang="es-CR" smtClean="0"/>
              <a:t>18/4/2024</a:t>
            </a:fld>
            <a:endParaRPr lang="es-CR" dirty="0"/>
          </a:p>
        </p:txBody>
      </p:sp>
      <p:sp>
        <p:nvSpPr>
          <p:cNvPr id="6" name="Footer Placeholder 5"/>
          <p:cNvSpPr>
            <a:spLocks noGrp="1"/>
          </p:cNvSpPr>
          <p:nvPr>
            <p:ph type="ftr" sz="quarter" idx="11"/>
          </p:nvPr>
        </p:nvSpPr>
        <p:spPr/>
        <p:txBody>
          <a:bodyPr/>
          <a:lstStyle/>
          <a:p>
            <a:endParaRPr lang="es-CR" dirty="0"/>
          </a:p>
        </p:txBody>
      </p:sp>
      <p:sp>
        <p:nvSpPr>
          <p:cNvPr id="7" name="Slide Number Placeholder 6"/>
          <p:cNvSpPr>
            <a:spLocks noGrp="1"/>
          </p:cNvSpPr>
          <p:nvPr>
            <p:ph type="sldNum" sz="quarter" idx="12"/>
          </p:nvPr>
        </p:nvSpPr>
        <p:spPr/>
        <p:txBody>
          <a:bodyPr/>
          <a:lstStyle/>
          <a:p>
            <a:fld id="{E6481750-A357-4195-BA57-63E41D5D5323}" type="slidenum">
              <a:rPr lang="es-CR" smtClean="0"/>
              <a:t>‹Nº›</a:t>
            </a:fld>
            <a:endParaRPr lang="es-CR" dirty="0"/>
          </a:p>
        </p:txBody>
      </p:sp>
    </p:spTree>
    <p:extLst>
      <p:ext uri="{BB962C8B-B14F-4D97-AF65-F5344CB8AC3E}">
        <p14:creationId xmlns:p14="http://schemas.microsoft.com/office/powerpoint/2010/main" val="2318049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AD7D437-FD46-480A-9356-61124F4552FB}" type="datetimeFigureOut">
              <a:rPr lang="es-CR" smtClean="0"/>
              <a:t>18/4/2024</a:t>
            </a:fld>
            <a:endParaRPr lang="es-CR" dirty="0"/>
          </a:p>
        </p:txBody>
      </p:sp>
      <p:sp>
        <p:nvSpPr>
          <p:cNvPr id="5" name="Footer Placeholder 4"/>
          <p:cNvSpPr>
            <a:spLocks noGrp="1"/>
          </p:cNvSpPr>
          <p:nvPr>
            <p:ph type="ftr" sz="quarter" idx="11"/>
          </p:nvPr>
        </p:nvSpPr>
        <p:spPr/>
        <p:txBody>
          <a:bodyPr/>
          <a:lstStyle/>
          <a:p>
            <a:endParaRPr lang="es-CR" dirty="0"/>
          </a:p>
        </p:txBody>
      </p:sp>
      <p:sp>
        <p:nvSpPr>
          <p:cNvPr id="6" name="Slide Number Placeholder 5"/>
          <p:cNvSpPr>
            <a:spLocks noGrp="1"/>
          </p:cNvSpPr>
          <p:nvPr>
            <p:ph type="sldNum" sz="quarter" idx="12"/>
          </p:nvPr>
        </p:nvSpPr>
        <p:spPr/>
        <p:txBody>
          <a:bodyPr/>
          <a:lstStyle/>
          <a:p>
            <a:fld id="{E6481750-A357-4195-BA57-63E41D5D5323}" type="slidenum">
              <a:rPr lang="es-CR" smtClean="0"/>
              <a:t>‹Nº›</a:t>
            </a:fld>
            <a:endParaRPr lang="es-CR" dirty="0"/>
          </a:p>
        </p:txBody>
      </p:sp>
    </p:spTree>
    <p:extLst>
      <p:ext uri="{BB962C8B-B14F-4D97-AF65-F5344CB8AC3E}">
        <p14:creationId xmlns:p14="http://schemas.microsoft.com/office/powerpoint/2010/main" val="1732281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AD7D437-FD46-480A-9356-61124F4552FB}" type="datetimeFigureOut">
              <a:rPr lang="es-CR" smtClean="0"/>
              <a:t>18/4/2024</a:t>
            </a:fld>
            <a:endParaRPr lang="es-CR" dirty="0"/>
          </a:p>
        </p:txBody>
      </p:sp>
      <p:sp>
        <p:nvSpPr>
          <p:cNvPr id="5" name="Footer Placeholder 4"/>
          <p:cNvSpPr>
            <a:spLocks noGrp="1"/>
          </p:cNvSpPr>
          <p:nvPr>
            <p:ph type="ftr" sz="quarter" idx="11"/>
          </p:nvPr>
        </p:nvSpPr>
        <p:spPr/>
        <p:txBody>
          <a:bodyPr/>
          <a:lstStyle/>
          <a:p>
            <a:endParaRPr lang="es-CR" dirty="0"/>
          </a:p>
        </p:txBody>
      </p:sp>
      <p:sp>
        <p:nvSpPr>
          <p:cNvPr id="6" name="Slide Number Placeholder 5"/>
          <p:cNvSpPr>
            <a:spLocks noGrp="1"/>
          </p:cNvSpPr>
          <p:nvPr>
            <p:ph type="sldNum" sz="quarter" idx="12"/>
          </p:nvPr>
        </p:nvSpPr>
        <p:spPr/>
        <p:txBody>
          <a:bodyPr/>
          <a:lstStyle/>
          <a:p>
            <a:fld id="{E6481750-A357-4195-BA57-63E41D5D5323}" type="slidenum">
              <a:rPr lang="es-CR" smtClean="0"/>
              <a:t>‹Nº›</a:t>
            </a:fld>
            <a:endParaRPr lang="es-CR" dirty="0"/>
          </a:p>
        </p:txBody>
      </p:sp>
    </p:spTree>
    <p:extLst>
      <p:ext uri="{BB962C8B-B14F-4D97-AF65-F5344CB8AC3E}">
        <p14:creationId xmlns:p14="http://schemas.microsoft.com/office/powerpoint/2010/main" val="941534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318B50D5-1F71-4279-81F8-C1D74F9BA71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029"/>
          <a:stretch/>
        </p:blipFill>
        <p:spPr>
          <a:xfrm>
            <a:off x="0" y="8272"/>
            <a:ext cx="12192000" cy="6849728"/>
          </a:xfrm>
          <a:prstGeom prst="rect">
            <a:avLst/>
          </a:prstGeom>
        </p:spPr>
      </p:pic>
    </p:spTree>
    <p:extLst>
      <p:ext uri="{BB962C8B-B14F-4D97-AF65-F5344CB8AC3E}">
        <p14:creationId xmlns:p14="http://schemas.microsoft.com/office/powerpoint/2010/main" val="3270884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D7D437-FD46-480A-9356-61124F4552FB}" type="datetimeFigureOut">
              <a:rPr lang="es-CR" smtClean="0"/>
              <a:t>18/4/2024</a:t>
            </a:fld>
            <a:endParaRPr lang="es-CR"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R"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481750-A357-4195-BA57-63E41D5D5323}" type="slidenum">
              <a:rPr lang="es-CR" smtClean="0"/>
              <a:t>‹Nº›</a:t>
            </a:fld>
            <a:endParaRPr lang="es-CR" dirty="0"/>
          </a:p>
        </p:txBody>
      </p:sp>
    </p:spTree>
    <p:extLst>
      <p:ext uri="{BB962C8B-B14F-4D97-AF65-F5344CB8AC3E}">
        <p14:creationId xmlns:p14="http://schemas.microsoft.com/office/powerpoint/2010/main" val="346916674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hyperlink" Target="mailto:dcalderones@poder-judicial.go.cr" TargetMode="External"/><Relationship Id="rId2" Type="http://schemas.openxmlformats.org/officeDocument/2006/relationships/hyperlink" Target="mailto:ymelendez@poder-judicial.go.cr"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8" Type="http://schemas.openxmlformats.org/officeDocument/2006/relationships/hyperlink" Target="https://noeresmas.com/tag/pensar/" TargetMode="External"/><Relationship Id="rId3" Type="http://schemas.openxmlformats.org/officeDocument/2006/relationships/diagramLayout" Target="../diagrams/layout2.xml"/><Relationship Id="rId7" Type="http://schemas.openxmlformats.org/officeDocument/2006/relationships/image" Target="../media/image4.jpg"/><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hyperlink" Target="mailto:jorozco@poder-judicial.go.cr"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BDAC5B6-20CE-447F-8BA1-F2274AC7A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1D22B31-BF8F-446B-9009-8A251FB177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3094406 w 12192000"/>
              <a:gd name="connsiteY0" fmla="*/ 283966 h 6858000"/>
              <a:gd name="connsiteX1" fmla="*/ 3038833 w 12192000"/>
              <a:gd name="connsiteY1" fmla="*/ 309661 h 6858000"/>
              <a:gd name="connsiteX2" fmla="*/ 3348384 w 12192000"/>
              <a:gd name="connsiteY2" fmla="*/ 406000 h 6858000"/>
              <a:gd name="connsiteX3" fmla="*/ 2864309 w 12192000"/>
              <a:gd name="connsiteY3" fmla="*/ 355295 h 6858000"/>
              <a:gd name="connsiteX4" fmla="*/ 2856039 w 12192000"/>
              <a:gd name="connsiteY4" fmla="*/ 388058 h 6858000"/>
              <a:gd name="connsiteX5" fmla="*/ 3405794 w 12192000"/>
              <a:gd name="connsiteY5" fmla="*/ 512089 h 6858000"/>
              <a:gd name="connsiteX6" fmla="*/ 3356651 w 12192000"/>
              <a:gd name="connsiteY6" fmla="*/ 531204 h 6858000"/>
              <a:gd name="connsiteX7" fmla="*/ 3064552 w 12192000"/>
              <a:gd name="connsiteY7" fmla="*/ 483228 h 6858000"/>
              <a:gd name="connsiteX8" fmla="*/ 3005765 w 12192000"/>
              <a:gd name="connsiteY8" fmla="*/ 495708 h 6858000"/>
              <a:gd name="connsiteX9" fmla="*/ 3034700 w 12192000"/>
              <a:gd name="connsiteY9" fmla="*/ 553823 h 6858000"/>
              <a:gd name="connsiteX10" fmla="*/ 3161459 w 12192000"/>
              <a:gd name="connsiteY10" fmla="*/ 576445 h 6858000"/>
              <a:gd name="connsiteX11" fmla="*/ 3358949 w 12192000"/>
              <a:gd name="connsiteY11" fmla="*/ 712961 h 6858000"/>
              <a:gd name="connsiteX12" fmla="*/ 3059960 w 12192000"/>
              <a:gd name="connsiteY12" fmla="*/ 696576 h 6858000"/>
              <a:gd name="connsiteX13" fmla="*/ 3007143 w 12192000"/>
              <a:gd name="connsiteY13" fmla="*/ 729732 h 6858000"/>
              <a:gd name="connsiteX14" fmla="*/ 2986935 w 12192000"/>
              <a:gd name="connsiteY14" fmla="*/ 772635 h 6858000"/>
              <a:gd name="connsiteX15" fmla="*/ 2871197 w 12192000"/>
              <a:gd name="connsiteY15" fmla="*/ 808127 h 6858000"/>
              <a:gd name="connsiteX16" fmla="*/ 3053071 w 12192000"/>
              <a:gd name="connsiteY16" fmla="*/ 847913 h 6858000"/>
              <a:gd name="connsiteX17" fmla="*/ 2858796 w 12192000"/>
              <a:gd name="connsiteY17" fmla="*/ 847913 h 6858000"/>
              <a:gd name="connsiteX18" fmla="*/ 2635588 w 12192000"/>
              <a:gd name="connsiteY18" fmla="*/ 820611 h 6858000"/>
              <a:gd name="connsiteX19" fmla="*/ 2397683 w 12192000"/>
              <a:gd name="connsiteY19" fmla="*/ 829190 h 6858000"/>
              <a:gd name="connsiteX20" fmla="*/ 1921874 w 12192000"/>
              <a:gd name="connsiteY20" fmla="*/ 778877 h 6858000"/>
              <a:gd name="connsiteX21" fmla="*/ 1695450 w 12192000"/>
              <a:gd name="connsiteY21" fmla="*/ 782386 h 6858000"/>
              <a:gd name="connsiteX22" fmla="*/ 2954324 w 12192000"/>
              <a:gd name="connsiteY22" fmla="*/ 1120940 h 6858000"/>
              <a:gd name="connsiteX23" fmla="*/ 2890028 w 12192000"/>
              <a:gd name="connsiteY23" fmla="*/ 1195435 h 6858000"/>
              <a:gd name="connsiteX24" fmla="*/ 3153652 w 12192000"/>
              <a:gd name="connsiteY24" fmla="*/ 1276563 h 6858000"/>
              <a:gd name="connsiteX25" fmla="*/ 3218410 w 12192000"/>
              <a:gd name="connsiteY25" fmla="*/ 1356911 h 6858000"/>
              <a:gd name="connsiteX26" fmla="*/ 3137118 w 12192000"/>
              <a:gd name="connsiteY26" fmla="*/ 1349891 h 6858000"/>
              <a:gd name="connsiteX27" fmla="*/ 3067309 w 12192000"/>
              <a:gd name="connsiteY27" fmla="*/ 1365102 h 6858000"/>
              <a:gd name="connsiteX28" fmla="*/ 3096243 w 12192000"/>
              <a:gd name="connsiteY28" fmla="*/ 1467292 h 6858000"/>
              <a:gd name="connsiteX29" fmla="*/ 3468716 w 12192000"/>
              <a:gd name="connsiteY29" fmla="*/ 1599125 h 6858000"/>
              <a:gd name="connsiteX30" fmla="*/ 3502241 w 12192000"/>
              <a:gd name="connsiteY30" fmla="*/ 1642029 h 6858000"/>
              <a:gd name="connsiteX31" fmla="*/ 3457692 w 12192000"/>
              <a:gd name="connsiteY31" fmla="*/ 1672453 h 6858000"/>
              <a:gd name="connsiteX32" fmla="*/ 3337362 w 12192000"/>
              <a:gd name="connsiteY32" fmla="*/ 1688053 h 6858000"/>
              <a:gd name="connsiteX33" fmla="*/ 3505915 w 12192000"/>
              <a:gd name="connsiteY33" fmla="*/ 1834318 h 6858000"/>
              <a:gd name="connsiteX34" fmla="*/ 3567458 w 12192000"/>
              <a:gd name="connsiteY34" fmla="*/ 1874880 h 6858000"/>
              <a:gd name="connsiteX35" fmla="*/ 3672634 w 12192000"/>
              <a:gd name="connsiteY35" fmla="*/ 1937678 h 6858000"/>
              <a:gd name="connsiteX36" fmla="*/ 3674470 w 12192000"/>
              <a:gd name="connsiteY36" fmla="*/ 1956789 h 6858000"/>
              <a:gd name="connsiteX37" fmla="*/ 3531176 w 12192000"/>
              <a:gd name="connsiteY37" fmla="*/ 2024266 h 6858000"/>
              <a:gd name="connsiteX38" fmla="*/ 3272604 w 12192000"/>
              <a:gd name="connsiteY38" fmla="*/ 2005933 h 6858000"/>
              <a:gd name="connsiteX39" fmla="*/ 3654720 w 12192000"/>
              <a:gd name="connsiteY39" fmla="*/ 2106564 h 6858000"/>
              <a:gd name="connsiteX40" fmla="*/ 2417892 w 12192000"/>
              <a:gd name="connsiteY40" fmla="*/ 1866690 h 6858000"/>
              <a:gd name="connsiteX41" fmla="*/ 2496888 w 12192000"/>
              <a:gd name="connsiteY41" fmla="*/ 1929487 h 6858000"/>
              <a:gd name="connsiteX42" fmla="*/ 2929526 w 12192000"/>
              <a:gd name="connsiteY42" fmla="*/ 2094862 h 6858000"/>
              <a:gd name="connsiteX43" fmla="*/ 3052152 w 12192000"/>
              <a:gd name="connsiteY43" fmla="*/ 2198613 h 6858000"/>
              <a:gd name="connsiteX44" fmla="*/ 3180748 w 12192000"/>
              <a:gd name="connsiteY44" fmla="*/ 2255948 h 6858000"/>
              <a:gd name="connsiteX45" fmla="*/ 3361244 w 12192000"/>
              <a:gd name="connsiteY45" fmla="*/ 2254777 h 6858000"/>
              <a:gd name="connsiteX46" fmla="*/ 3489382 w 12192000"/>
              <a:gd name="connsiteY46" fmla="*/ 2342926 h 6858000"/>
              <a:gd name="connsiteX47" fmla="*/ 3355733 w 12192000"/>
              <a:gd name="connsiteY47" fmla="*/ 2361649 h 6858000"/>
              <a:gd name="connsiteX48" fmla="*/ 3199121 w 12192000"/>
              <a:gd name="connsiteY48" fmla="*/ 2347216 h 6858000"/>
              <a:gd name="connsiteX49" fmla="*/ 2861091 w 12192000"/>
              <a:gd name="connsiteY49" fmla="*/ 2351896 h 6858000"/>
              <a:gd name="connsiteX50" fmla="*/ 2667278 w 12192000"/>
              <a:gd name="connsiteY50" fmla="*/ 2369058 h 6858000"/>
              <a:gd name="connsiteX51" fmla="*/ 2221781 w 12192000"/>
              <a:gd name="connsiteY51" fmla="*/ 2339805 h 6858000"/>
              <a:gd name="connsiteX52" fmla="*/ 2247961 w 12192000"/>
              <a:gd name="connsiteY52" fmla="*/ 2414693 h 6858000"/>
              <a:gd name="connsiteX53" fmla="*/ 2231425 w 12192000"/>
              <a:gd name="connsiteY53" fmla="*/ 2479828 h 6858000"/>
              <a:gd name="connsiteX54" fmla="*/ 2224996 w 12192000"/>
              <a:gd name="connsiteY54" fmla="*/ 2621414 h 6858000"/>
              <a:gd name="connsiteX55" fmla="*/ 2229131 w 12192000"/>
              <a:gd name="connsiteY55" fmla="*/ 2644426 h 6858000"/>
              <a:gd name="connsiteX56" fmla="*/ 2129466 w 12192000"/>
              <a:gd name="connsiteY56" fmla="*/ 2659247 h 6858000"/>
              <a:gd name="connsiteX57" fmla="*/ 2723312 w 12192000"/>
              <a:gd name="connsiteY57" fmla="*/ 2953726 h 6858000"/>
              <a:gd name="connsiteX58" fmla="*/ 2326496 w 12192000"/>
              <a:gd name="connsiteY58" fmla="*/ 2878838 h 6858000"/>
              <a:gd name="connsiteX59" fmla="*/ 2272759 w 12192000"/>
              <a:gd name="connsiteY59" fmla="*/ 3002480 h 6858000"/>
              <a:gd name="connsiteX60" fmla="*/ 2459226 w 12192000"/>
              <a:gd name="connsiteY60" fmla="*/ 3112471 h 6858000"/>
              <a:gd name="connsiteX61" fmla="*/ 2528117 w 12192000"/>
              <a:gd name="connsiteY61" fmla="*/ 3330111 h 6858000"/>
              <a:gd name="connsiteX62" fmla="*/ 2494590 w 12192000"/>
              <a:gd name="connsiteY62" fmla="*/ 3529029 h 6858000"/>
              <a:gd name="connsiteX63" fmla="*/ 2414677 w 12192000"/>
              <a:gd name="connsiteY63" fmla="*/ 3592215 h 6858000"/>
              <a:gd name="connsiteX64" fmla="*/ 2298940 w 12192000"/>
              <a:gd name="connsiteY64" fmla="*/ 3705716 h 6858000"/>
              <a:gd name="connsiteX65" fmla="*/ 2227294 w 12192000"/>
              <a:gd name="connsiteY65" fmla="*/ 3775921 h 6858000"/>
              <a:gd name="connsiteX66" fmla="*/ 1978366 w 12192000"/>
              <a:gd name="connsiteY66" fmla="*/ 3748620 h 6858000"/>
              <a:gd name="connsiteX67" fmla="*/ 2310421 w 12192000"/>
              <a:gd name="connsiteY67" fmla="*/ 3926868 h 6858000"/>
              <a:gd name="connsiteX68" fmla="*/ 2041285 w 12192000"/>
              <a:gd name="connsiteY68" fmla="*/ 3904635 h 6858000"/>
              <a:gd name="connsiteX69" fmla="*/ 1953565 w 12192000"/>
              <a:gd name="connsiteY69" fmla="*/ 3917116 h 6858000"/>
              <a:gd name="connsiteX70" fmla="*/ 2003623 w 12192000"/>
              <a:gd name="connsiteY70" fmla="*/ 3974842 h 6858000"/>
              <a:gd name="connsiteX71" fmla="*/ 2201114 w 12192000"/>
              <a:gd name="connsiteY71" fmla="*/ 4072742 h 6858000"/>
              <a:gd name="connsiteX72" fmla="*/ 2608032 w 12192000"/>
              <a:gd name="connsiteY72" fmla="*/ 4337967 h 6858000"/>
              <a:gd name="connsiteX73" fmla="*/ 2213973 w 12192000"/>
              <a:gd name="connsiteY73" fmla="*/ 4216277 h 6858000"/>
              <a:gd name="connsiteX74" fmla="*/ 2629158 w 12192000"/>
              <a:gd name="connsiteY74" fmla="*/ 4488911 h 6858000"/>
              <a:gd name="connsiteX75" fmla="*/ 2721471 w 12192000"/>
              <a:gd name="connsiteY75" fmla="*/ 4579399 h 6858000"/>
              <a:gd name="connsiteX76" fmla="*/ 2907939 w 12192000"/>
              <a:gd name="connsiteY76" fmla="*/ 4804062 h 6858000"/>
              <a:gd name="connsiteX77" fmla="*/ 2898753 w 12192000"/>
              <a:gd name="connsiteY77" fmla="*/ 4829414 h 6858000"/>
              <a:gd name="connsiteX78" fmla="*/ 2683352 w 12192000"/>
              <a:gd name="connsiteY78" fmla="*/ 4793141 h 6858000"/>
              <a:gd name="connsiteX79" fmla="*/ 2962594 w 12192000"/>
              <a:gd name="connsiteY79" fmla="*/ 4981920 h 6858000"/>
              <a:gd name="connsiteX80" fmla="*/ 3251019 w 12192000"/>
              <a:gd name="connsiteY80" fmla="*/ 5127012 h 6858000"/>
              <a:gd name="connsiteX81" fmla="*/ 3046180 w 12192000"/>
              <a:gd name="connsiteY81" fmla="*/ 5104781 h 6858000"/>
              <a:gd name="connsiteX82" fmla="*/ 2764646 w 12192000"/>
              <a:gd name="connsiteY82" fmla="*/ 5021703 h 6858000"/>
              <a:gd name="connsiteX83" fmla="*/ 2666820 w 12192000"/>
              <a:gd name="connsiteY83" fmla="*/ 5052905 h 6858000"/>
              <a:gd name="connsiteX84" fmla="*/ 2933657 w 12192000"/>
              <a:gd name="connsiteY84" fmla="*/ 5190198 h 6858000"/>
              <a:gd name="connsiteX85" fmla="*/ 3086598 w 12192000"/>
              <a:gd name="connsiteY85" fmla="*/ 5253776 h 6858000"/>
              <a:gd name="connsiteX86" fmla="*/ 3147680 w 12192000"/>
              <a:gd name="connsiteY86" fmla="*/ 5302531 h 6858000"/>
              <a:gd name="connsiteX87" fmla="*/ 3322204 w 12192000"/>
              <a:gd name="connsiteY87" fmla="*/ 5476487 h 6858000"/>
              <a:gd name="connsiteX88" fmla="*/ 3834758 w 12192000"/>
              <a:gd name="connsiteY88" fmla="*/ 5666434 h 6858000"/>
              <a:gd name="connsiteX89" fmla="*/ 4314240 w 12192000"/>
              <a:gd name="connsiteY89" fmla="*/ 5902409 h 6858000"/>
              <a:gd name="connsiteX90" fmla="*/ 4688552 w 12192000"/>
              <a:gd name="connsiteY90" fmla="*/ 6049453 h 6858000"/>
              <a:gd name="connsiteX91" fmla="*/ 5634660 w 12192000"/>
              <a:gd name="connsiteY91" fmla="*/ 6238620 h 6858000"/>
              <a:gd name="connsiteX92" fmla="*/ 9222980 w 12192000"/>
              <a:gd name="connsiteY92" fmla="*/ 4955397 h 6858000"/>
              <a:gd name="connsiteX93" fmla="*/ 9268448 w 12192000"/>
              <a:gd name="connsiteY93" fmla="*/ 4917173 h 6858000"/>
              <a:gd name="connsiteX94" fmla="*/ 9442512 w 12192000"/>
              <a:gd name="connsiteY94" fmla="*/ 4773251 h 6858000"/>
              <a:gd name="connsiteX95" fmla="*/ 9590400 w 12192000"/>
              <a:gd name="connsiteY95" fmla="*/ 4643756 h 6858000"/>
              <a:gd name="connsiteX96" fmla="*/ 9513242 w 12192000"/>
              <a:gd name="connsiteY96" fmla="*/ 4600073 h 6858000"/>
              <a:gd name="connsiteX97" fmla="*/ 9617498 w 12192000"/>
              <a:gd name="connsiteY97" fmla="*/ 4476430 h 6858000"/>
              <a:gd name="connsiteX98" fmla="*/ 9949094 w 12192000"/>
              <a:gd name="connsiteY98" fmla="*/ 4095364 h 6858000"/>
              <a:gd name="connsiteX99" fmla="*/ 10094686 w 12192000"/>
              <a:gd name="connsiteY99" fmla="*/ 4011507 h 6858000"/>
              <a:gd name="connsiteX100" fmla="*/ 10271967 w 12192000"/>
              <a:gd name="connsiteY100" fmla="*/ 3800497 h 6858000"/>
              <a:gd name="connsiteX101" fmla="*/ 10297226 w 12192000"/>
              <a:gd name="connsiteY101" fmla="*/ 3751742 h 6858000"/>
              <a:gd name="connsiteX102" fmla="*/ 10260943 w 12192000"/>
              <a:gd name="connsiteY102" fmla="*/ 3689723 h 6858000"/>
              <a:gd name="connsiteX103" fmla="*/ 10233847 w 12192000"/>
              <a:gd name="connsiteY103" fmla="*/ 3627319 h 6858000"/>
              <a:gd name="connsiteX104" fmla="*/ 10269209 w 12192000"/>
              <a:gd name="connsiteY104" fmla="*/ 3608986 h 6858000"/>
              <a:gd name="connsiteX105" fmla="*/ 10496550 w 12192000"/>
              <a:gd name="connsiteY105" fmla="*/ 3577393 h 6858000"/>
              <a:gd name="connsiteX106" fmla="*/ 10364738 w 12192000"/>
              <a:gd name="connsiteY106" fmla="*/ 3458823 h 6858000"/>
              <a:gd name="connsiteX107" fmla="*/ 10132346 w 12192000"/>
              <a:gd name="connsiteY107" fmla="*/ 3282137 h 6858000"/>
              <a:gd name="connsiteX108" fmla="*/ 10026712 w 12192000"/>
              <a:gd name="connsiteY108" fmla="*/ 3156543 h 6858000"/>
              <a:gd name="connsiteX109" fmla="*/ 10014312 w 12192000"/>
              <a:gd name="connsiteY109" fmla="*/ 3044213 h 6858000"/>
              <a:gd name="connsiteX110" fmla="*/ 9806718 w 12192000"/>
              <a:gd name="connsiteY110" fmla="*/ 2977907 h 6858000"/>
              <a:gd name="connsiteX111" fmla="*/ 10001912 w 12192000"/>
              <a:gd name="connsiteY111" fmla="*/ 2740374 h 6858000"/>
              <a:gd name="connsiteX112" fmla="*/ 10021662 w 12192000"/>
              <a:gd name="connsiteY112" fmla="*/ 2691231 h 6858000"/>
              <a:gd name="connsiteX113" fmla="*/ 9904546 w 12192000"/>
              <a:gd name="connsiteY113" fmla="*/ 2515322 h 6858000"/>
              <a:gd name="connsiteX114" fmla="*/ 9885256 w 12192000"/>
              <a:gd name="connsiteY114" fmla="*/ 2487240 h 6858000"/>
              <a:gd name="connsiteX115" fmla="*/ 9842085 w 12192000"/>
              <a:gd name="connsiteY115" fmla="*/ 2431074 h 6858000"/>
              <a:gd name="connsiteX116" fmla="*/ 9718078 w 12192000"/>
              <a:gd name="connsiteY116" fmla="*/ 2417424 h 6858000"/>
              <a:gd name="connsiteX117" fmla="*/ 9782378 w 12192000"/>
              <a:gd name="connsiteY117" fmla="*/ 2377641 h 6858000"/>
              <a:gd name="connsiteX118" fmla="*/ 9907302 w 12192000"/>
              <a:gd name="connsiteY118" fmla="*/ 2243078 h 6858000"/>
              <a:gd name="connsiteX119" fmla="*/ 9824171 w 12192000"/>
              <a:gd name="connsiteY119" fmla="*/ 2114365 h 6858000"/>
              <a:gd name="connsiteX120" fmla="*/ 9818662 w 12192000"/>
              <a:gd name="connsiteY120" fmla="*/ 2043377 h 6858000"/>
              <a:gd name="connsiteX121" fmla="*/ 9958740 w 12192000"/>
              <a:gd name="connsiteY121" fmla="*/ 1952499 h 6858000"/>
              <a:gd name="connsiteX122" fmla="*/ 10064374 w 12192000"/>
              <a:gd name="connsiteY122" fmla="*/ 1916615 h 6858000"/>
              <a:gd name="connsiteX123" fmla="*/ 10113055 w 12192000"/>
              <a:gd name="connsiteY123" fmla="*/ 1865131 h 6858000"/>
              <a:gd name="connsiteX124" fmla="*/ 10055646 w 12192000"/>
              <a:gd name="connsiteY124" fmla="*/ 1822227 h 6858000"/>
              <a:gd name="connsiteX125" fmla="*/ 9800748 w 12192000"/>
              <a:gd name="connsiteY125" fmla="*/ 1720036 h 6858000"/>
              <a:gd name="connsiteX126" fmla="*/ 9938071 w 12192000"/>
              <a:gd name="connsiteY126" fmla="*/ 1634617 h 6858000"/>
              <a:gd name="connsiteX127" fmla="*/ 9220224 w 12192000"/>
              <a:gd name="connsiteY127" fmla="*/ 1231709 h 6858000"/>
              <a:gd name="connsiteX128" fmla="*/ 9133419 w 12192000"/>
              <a:gd name="connsiteY128" fmla="*/ 1170083 h 6858000"/>
              <a:gd name="connsiteX129" fmla="*/ 8672768 w 12192000"/>
              <a:gd name="connsiteY129" fmla="*/ 1020699 h 6858000"/>
              <a:gd name="connsiteX130" fmla="*/ 8198797 w 12192000"/>
              <a:gd name="connsiteY130" fmla="*/ 915000 h 6858000"/>
              <a:gd name="connsiteX131" fmla="*/ 8528095 w 12192000"/>
              <a:gd name="connsiteY131" fmla="*/ 691898 h 6858000"/>
              <a:gd name="connsiteX132" fmla="*/ 8025190 w 12192000"/>
              <a:gd name="connsiteY132" fmla="*/ 640021 h 6858000"/>
              <a:gd name="connsiteX133" fmla="*/ 7976047 w 12192000"/>
              <a:gd name="connsiteY133" fmla="*/ 641584 h 6858000"/>
              <a:gd name="connsiteX134" fmla="*/ 6988604 w 12192000"/>
              <a:gd name="connsiteY134" fmla="*/ 607260 h 6858000"/>
              <a:gd name="connsiteX135" fmla="*/ 5573116 w 12192000"/>
              <a:gd name="connsiteY135" fmla="*/ 493368 h 6858000"/>
              <a:gd name="connsiteX136" fmla="*/ 4401503 w 12192000"/>
              <a:gd name="connsiteY136" fmla="*/ 425112 h 6858000"/>
              <a:gd name="connsiteX137" fmla="*/ 3154109 w 12192000"/>
              <a:gd name="connsiteY137" fmla="*/ 292499 h 6858000"/>
              <a:gd name="connsiteX138" fmla="*/ 3094406 w 12192000"/>
              <a:gd name="connsiteY138" fmla="*/ 283966 h 6858000"/>
              <a:gd name="connsiteX139" fmla="*/ 0 w 12192000"/>
              <a:gd name="connsiteY139" fmla="*/ 0 h 6858000"/>
              <a:gd name="connsiteX140" fmla="*/ 12192000 w 12192000"/>
              <a:gd name="connsiteY140" fmla="*/ 0 h 6858000"/>
              <a:gd name="connsiteX141" fmla="*/ 12192000 w 12192000"/>
              <a:gd name="connsiteY141" fmla="*/ 6858000 h 6858000"/>
              <a:gd name="connsiteX142" fmla="*/ 0 w 12192000"/>
              <a:gd name="connsiteY14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192000" h="6858000">
                <a:moveTo>
                  <a:pt x="3094406" y="283966"/>
                </a:moveTo>
                <a:cubicBezTo>
                  <a:pt x="3074312" y="283528"/>
                  <a:pt x="3054907" y="288795"/>
                  <a:pt x="3038833" y="309661"/>
                </a:cubicBezTo>
                <a:cubicBezTo>
                  <a:pt x="3124259" y="364657"/>
                  <a:pt x="3233105" y="343983"/>
                  <a:pt x="3348384" y="406000"/>
                </a:cubicBezTo>
                <a:cubicBezTo>
                  <a:pt x="3161001" y="386497"/>
                  <a:pt x="3012653" y="370896"/>
                  <a:pt x="2864309" y="355295"/>
                </a:cubicBezTo>
                <a:cubicBezTo>
                  <a:pt x="2861553" y="366216"/>
                  <a:pt x="2858796" y="377136"/>
                  <a:pt x="2856039" y="388058"/>
                </a:cubicBezTo>
                <a:cubicBezTo>
                  <a:pt x="3045722" y="411070"/>
                  <a:pt x="3221166" y="470356"/>
                  <a:pt x="3405794" y="512089"/>
                </a:cubicBezTo>
                <a:cubicBezTo>
                  <a:pt x="3388799" y="537835"/>
                  <a:pt x="3371808" y="532763"/>
                  <a:pt x="3356651" y="531204"/>
                </a:cubicBezTo>
                <a:cubicBezTo>
                  <a:pt x="3257907" y="521062"/>
                  <a:pt x="3159164" y="510922"/>
                  <a:pt x="3064552" y="483228"/>
                </a:cubicBezTo>
                <a:cubicBezTo>
                  <a:pt x="3043427" y="476987"/>
                  <a:pt x="3017704" y="476987"/>
                  <a:pt x="3005765" y="495708"/>
                </a:cubicBezTo>
                <a:cubicBezTo>
                  <a:pt x="2988771" y="522231"/>
                  <a:pt x="3013113" y="539393"/>
                  <a:pt x="3034700" y="553823"/>
                </a:cubicBezTo>
                <a:cubicBezTo>
                  <a:pt x="3072360" y="578787"/>
                  <a:pt x="3117827" y="571767"/>
                  <a:pt x="3161459" y="576445"/>
                </a:cubicBezTo>
                <a:cubicBezTo>
                  <a:pt x="3277655" y="588537"/>
                  <a:pt x="3333228" y="626370"/>
                  <a:pt x="3358949" y="712961"/>
                </a:cubicBezTo>
                <a:cubicBezTo>
                  <a:pt x="3256987" y="677857"/>
                  <a:pt x="3158703" y="721151"/>
                  <a:pt x="3059960" y="696576"/>
                </a:cubicBezTo>
                <a:cubicBezTo>
                  <a:pt x="3034240" y="690338"/>
                  <a:pt x="2993364" y="699698"/>
                  <a:pt x="3007143" y="729732"/>
                </a:cubicBezTo>
                <a:cubicBezTo>
                  <a:pt x="3020003" y="757814"/>
                  <a:pt x="3062716" y="778096"/>
                  <a:pt x="2986935" y="772635"/>
                </a:cubicBezTo>
                <a:cubicBezTo>
                  <a:pt x="2932740" y="768735"/>
                  <a:pt x="2826647" y="800329"/>
                  <a:pt x="2871197" y="808127"/>
                </a:cubicBezTo>
                <a:cubicBezTo>
                  <a:pt x="2927228" y="817881"/>
                  <a:pt x="2981883" y="831921"/>
                  <a:pt x="3053071" y="847913"/>
                </a:cubicBezTo>
                <a:cubicBezTo>
                  <a:pt x="2974533" y="874043"/>
                  <a:pt x="2918042" y="868584"/>
                  <a:pt x="2858796" y="847913"/>
                </a:cubicBezTo>
                <a:cubicBezTo>
                  <a:pt x="2787150" y="822949"/>
                  <a:pt x="2693916" y="792528"/>
                  <a:pt x="2635588" y="820611"/>
                </a:cubicBezTo>
                <a:cubicBezTo>
                  <a:pt x="2548326" y="862734"/>
                  <a:pt x="2475760" y="836211"/>
                  <a:pt x="2397683" y="829190"/>
                </a:cubicBezTo>
                <a:cubicBezTo>
                  <a:pt x="2238775" y="814759"/>
                  <a:pt x="2081241" y="790576"/>
                  <a:pt x="1921874" y="778877"/>
                </a:cubicBezTo>
                <a:cubicBezTo>
                  <a:pt x="1858036" y="774195"/>
                  <a:pt x="1789143" y="751964"/>
                  <a:pt x="1695450" y="782386"/>
                </a:cubicBezTo>
                <a:cubicBezTo>
                  <a:pt x="2119822" y="938012"/>
                  <a:pt x="2575423" y="928262"/>
                  <a:pt x="2954324" y="1120940"/>
                </a:cubicBezTo>
                <a:cubicBezTo>
                  <a:pt x="2938251" y="1139269"/>
                  <a:pt x="2856502" y="1191535"/>
                  <a:pt x="2890028" y="1195435"/>
                </a:cubicBezTo>
                <a:cubicBezTo>
                  <a:pt x="2984178" y="1206748"/>
                  <a:pt x="3067767" y="1244971"/>
                  <a:pt x="3153652" y="1276563"/>
                </a:cubicBezTo>
                <a:cubicBezTo>
                  <a:pt x="3190855" y="1290216"/>
                  <a:pt x="3235862" y="1308157"/>
                  <a:pt x="3218410" y="1356911"/>
                </a:cubicBezTo>
                <a:cubicBezTo>
                  <a:pt x="3186719" y="1370562"/>
                  <a:pt x="3163296" y="1351451"/>
                  <a:pt x="3137118" y="1349891"/>
                </a:cubicBezTo>
                <a:cubicBezTo>
                  <a:pt x="3110480" y="1348331"/>
                  <a:pt x="3050773" y="1358471"/>
                  <a:pt x="3067309" y="1365102"/>
                </a:cubicBezTo>
                <a:cubicBezTo>
                  <a:pt x="3142629" y="1395136"/>
                  <a:pt x="3007143" y="1467292"/>
                  <a:pt x="3096243" y="1467292"/>
                </a:cubicBezTo>
                <a:cubicBezTo>
                  <a:pt x="3245506" y="1467681"/>
                  <a:pt x="3324961" y="1595613"/>
                  <a:pt x="3468716" y="1599125"/>
                </a:cubicBezTo>
                <a:cubicBezTo>
                  <a:pt x="3491677" y="1599513"/>
                  <a:pt x="3502700" y="1622137"/>
                  <a:pt x="3502241" y="1642029"/>
                </a:cubicBezTo>
                <a:cubicBezTo>
                  <a:pt x="3502241" y="1665822"/>
                  <a:pt x="3481116" y="1670112"/>
                  <a:pt x="3457692" y="1672453"/>
                </a:cubicBezTo>
                <a:cubicBezTo>
                  <a:pt x="3421868" y="1675962"/>
                  <a:pt x="3384667" y="1642029"/>
                  <a:pt x="3337362" y="1688053"/>
                </a:cubicBezTo>
                <a:cubicBezTo>
                  <a:pt x="3422329" y="1714966"/>
                  <a:pt x="3507294" y="1741878"/>
                  <a:pt x="3505915" y="1834318"/>
                </a:cubicBezTo>
                <a:cubicBezTo>
                  <a:pt x="3505457" y="1859279"/>
                  <a:pt x="3540820" y="1868640"/>
                  <a:pt x="3567458" y="1874880"/>
                </a:cubicBezTo>
                <a:cubicBezTo>
                  <a:pt x="3611549" y="1885023"/>
                  <a:pt x="3648750" y="1902965"/>
                  <a:pt x="3672634" y="1937678"/>
                </a:cubicBezTo>
                <a:cubicBezTo>
                  <a:pt x="3672172" y="1944308"/>
                  <a:pt x="3671715" y="1951329"/>
                  <a:pt x="3674470" y="1956789"/>
                </a:cubicBezTo>
                <a:cubicBezTo>
                  <a:pt x="3666664" y="2040646"/>
                  <a:pt x="3602363" y="2038306"/>
                  <a:pt x="3531176" y="2024266"/>
                </a:cubicBezTo>
                <a:cubicBezTo>
                  <a:pt x="3446211" y="2007103"/>
                  <a:pt x="3362164" y="1975900"/>
                  <a:pt x="3272604" y="2005933"/>
                </a:cubicBezTo>
                <a:cubicBezTo>
                  <a:pt x="3398905" y="2046107"/>
                  <a:pt x="3536229" y="2049228"/>
                  <a:pt x="3654720" y="2106564"/>
                </a:cubicBezTo>
                <a:cubicBezTo>
                  <a:pt x="3221166" y="2117095"/>
                  <a:pt x="2838130" y="1936116"/>
                  <a:pt x="2417892" y="1866690"/>
                </a:cubicBezTo>
                <a:cubicBezTo>
                  <a:pt x="2432130" y="1913105"/>
                  <a:pt x="2466114" y="1922465"/>
                  <a:pt x="2496888" y="1929487"/>
                </a:cubicBezTo>
                <a:cubicBezTo>
                  <a:pt x="2652123" y="1964590"/>
                  <a:pt x="2788067" y="2034408"/>
                  <a:pt x="2929526" y="2094862"/>
                </a:cubicBezTo>
                <a:cubicBezTo>
                  <a:pt x="2987851" y="2119825"/>
                  <a:pt x="3030106" y="2144789"/>
                  <a:pt x="3052152" y="2198613"/>
                </a:cubicBezTo>
                <a:cubicBezTo>
                  <a:pt x="3071903" y="2247367"/>
                  <a:pt x="3110021" y="2269990"/>
                  <a:pt x="3180748" y="2255948"/>
                </a:cubicBezTo>
                <a:cubicBezTo>
                  <a:pt x="3238157" y="2244246"/>
                  <a:pt x="3301078" y="2250487"/>
                  <a:pt x="3361244" y="2254777"/>
                </a:cubicBezTo>
                <a:cubicBezTo>
                  <a:pt x="3430596" y="2259459"/>
                  <a:pt x="3508213" y="2314455"/>
                  <a:pt x="3489382" y="2342926"/>
                </a:cubicBezTo>
                <a:cubicBezTo>
                  <a:pt x="3457233" y="2391292"/>
                  <a:pt x="3403498" y="2367110"/>
                  <a:pt x="3355733" y="2361649"/>
                </a:cubicBezTo>
                <a:cubicBezTo>
                  <a:pt x="3301537" y="2355018"/>
                  <a:pt x="3200957" y="2341367"/>
                  <a:pt x="3199121" y="2347216"/>
                </a:cubicBezTo>
                <a:cubicBezTo>
                  <a:pt x="3163754" y="2468518"/>
                  <a:pt x="2914827" y="2362819"/>
                  <a:pt x="2861091" y="2351896"/>
                </a:cubicBezTo>
                <a:cubicBezTo>
                  <a:pt x="2794038" y="2338245"/>
                  <a:pt x="2731116" y="2363208"/>
                  <a:pt x="2667278" y="2369058"/>
                </a:cubicBezTo>
                <a:cubicBezTo>
                  <a:pt x="2610328" y="2374518"/>
                  <a:pt x="2288376" y="2391292"/>
                  <a:pt x="2221781" y="2339805"/>
                </a:cubicBezTo>
                <a:cubicBezTo>
                  <a:pt x="2212595" y="2379978"/>
                  <a:pt x="2231884" y="2396361"/>
                  <a:pt x="2247961" y="2414693"/>
                </a:cubicBezTo>
                <a:cubicBezTo>
                  <a:pt x="2270465" y="2440824"/>
                  <a:pt x="2274138" y="2459157"/>
                  <a:pt x="2231425" y="2479828"/>
                </a:cubicBezTo>
                <a:cubicBezTo>
                  <a:pt x="2109717" y="2539115"/>
                  <a:pt x="2111557" y="2541065"/>
                  <a:pt x="2224996" y="2621414"/>
                </a:cubicBezTo>
                <a:cubicBezTo>
                  <a:pt x="2230509" y="2624923"/>
                  <a:pt x="2228211" y="2636624"/>
                  <a:pt x="2229131" y="2644426"/>
                </a:cubicBezTo>
                <a:cubicBezTo>
                  <a:pt x="2199276" y="2656906"/>
                  <a:pt x="2164373" y="2625703"/>
                  <a:pt x="2129466" y="2659247"/>
                </a:cubicBezTo>
                <a:cubicBezTo>
                  <a:pt x="2281487" y="2806680"/>
                  <a:pt x="2513421" y="2842953"/>
                  <a:pt x="2723312" y="2953726"/>
                </a:cubicBezTo>
                <a:cubicBezTo>
                  <a:pt x="2553377" y="2990389"/>
                  <a:pt x="2451419" y="2862456"/>
                  <a:pt x="2326496" y="2878838"/>
                </a:cubicBezTo>
                <a:cubicBezTo>
                  <a:pt x="2264036" y="2919012"/>
                  <a:pt x="2449582" y="2983367"/>
                  <a:pt x="2272759" y="3002480"/>
                </a:cubicBezTo>
                <a:cubicBezTo>
                  <a:pt x="2349461" y="3037583"/>
                  <a:pt x="2406411" y="3071905"/>
                  <a:pt x="2459226" y="3112471"/>
                </a:cubicBezTo>
                <a:cubicBezTo>
                  <a:pt x="2553377" y="3185016"/>
                  <a:pt x="2571749" y="3232602"/>
                  <a:pt x="2528117" y="3330111"/>
                </a:cubicBezTo>
                <a:cubicBezTo>
                  <a:pt x="2499642" y="3394076"/>
                  <a:pt x="2457848" y="3452973"/>
                  <a:pt x="2494590" y="3529029"/>
                </a:cubicBezTo>
                <a:cubicBezTo>
                  <a:pt x="2520308" y="3581294"/>
                  <a:pt x="2510206" y="3615617"/>
                  <a:pt x="2414677" y="3592215"/>
                </a:cubicBezTo>
                <a:cubicBezTo>
                  <a:pt x="2311799" y="3567251"/>
                  <a:pt x="2273221" y="3614057"/>
                  <a:pt x="2298940" y="3705716"/>
                </a:cubicBezTo>
                <a:cubicBezTo>
                  <a:pt x="2315473" y="3764612"/>
                  <a:pt x="2298020" y="3782553"/>
                  <a:pt x="2227294" y="3775921"/>
                </a:cubicBezTo>
                <a:cubicBezTo>
                  <a:pt x="2149215" y="3768512"/>
                  <a:pt x="2074811" y="3729898"/>
                  <a:pt x="1978366" y="3748620"/>
                </a:cubicBezTo>
                <a:cubicBezTo>
                  <a:pt x="2055522" y="3855492"/>
                  <a:pt x="2220403" y="3825068"/>
                  <a:pt x="2310421" y="3926868"/>
                </a:cubicBezTo>
                <a:cubicBezTo>
                  <a:pt x="2202950" y="3927259"/>
                  <a:pt x="2120739" y="3926868"/>
                  <a:pt x="2041285" y="3904635"/>
                </a:cubicBezTo>
                <a:cubicBezTo>
                  <a:pt x="2008216" y="3895664"/>
                  <a:pt x="1971934" y="3886305"/>
                  <a:pt x="1953565" y="3917116"/>
                </a:cubicBezTo>
                <a:cubicBezTo>
                  <a:pt x="1931978" y="3954170"/>
                  <a:pt x="1976527" y="3968211"/>
                  <a:pt x="2003623" y="3974842"/>
                </a:cubicBezTo>
                <a:cubicBezTo>
                  <a:pt x="2079866" y="3993563"/>
                  <a:pt x="2138192" y="4038028"/>
                  <a:pt x="2201114" y="4072742"/>
                </a:cubicBezTo>
                <a:cubicBezTo>
                  <a:pt x="2339356" y="4148800"/>
                  <a:pt x="2490917" y="4212375"/>
                  <a:pt x="2608032" y="4337967"/>
                </a:cubicBezTo>
                <a:cubicBezTo>
                  <a:pt x="2460606" y="4305983"/>
                  <a:pt x="2350838" y="4231487"/>
                  <a:pt x="2213973" y="4216277"/>
                </a:cubicBezTo>
                <a:cubicBezTo>
                  <a:pt x="2332467" y="4330557"/>
                  <a:pt x="2484945" y="4405834"/>
                  <a:pt x="2629158" y="4488911"/>
                </a:cubicBezTo>
                <a:cubicBezTo>
                  <a:pt x="2670494" y="4512315"/>
                  <a:pt x="2712289" y="4528306"/>
                  <a:pt x="2721471" y="4579399"/>
                </a:cubicBezTo>
                <a:cubicBezTo>
                  <a:pt x="2739385" y="4678470"/>
                  <a:pt x="2793121" y="4760378"/>
                  <a:pt x="2907939" y="4804062"/>
                </a:cubicBezTo>
                <a:cubicBezTo>
                  <a:pt x="2908859" y="4804452"/>
                  <a:pt x="2902428" y="4819274"/>
                  <a:pt x="2898753" y="4829414"/>
                </a:cubicBezTo>
                <a:cubicBezTo>
                  <a:pt x="2828485" y="4832536"/>
                  <a:pt x="2772912" y="4774028"/>
                  <a:pt x="2683352" y="4793141"/>
                </a:cubicBezTo>
                <a:cubicBezTo>
                  <a:pt x="2769239" y="4872708"/>
                  <a:pt x="2840885" y="4944087"/>
                  <a:pt x="2962594" y="4981920"/>
                </a:cubicBezTo>
                <a:cubicBezTo>
                  <a:pt x="3059960" y="5011952"/>
                  <a:pt x="3180289" y="5029503"/>
                  <a:pt x="3251019" y="5127012"/>
                </a:cubicBezTo>
                <a:cubicBezTo>
                  <a:pt x="3168808" y="5146126"/>
                  <a:pt x="3107723" y="5121944"/>
                  <a:pt x="3046180" y="5104781"/>
                </a:cubicBezTo>
                <a:cubicBezTo>
                  <a:pt x="2952030" y="5078258"/>
                  <a:pt x="2858796" y="5048226"/>
                  <a:pt x="2764646" y="5021703"/>
                </a:cubicBezTo>
                <a:cubicBezTo>
                  <a:pt x="2728821" y="5011563"/>
                  <a:pt x="2689782" y="5004540"/>
                  <a:pt x="2666820" y="5052905"/>
                </a:cubicBezTo>
                <a:cubicBezTo>
                  <a:pt x="2786691" y="5063047"/>
                  <a:pt x="2858337" y="5128575"/>
                  <a:pt x="2933657" y="5190198"/>
                </a:cubicBezTo>
                <a:cubicBezTo>
                  <a:pt x="2975911" y="5224912"/>
                  <a:pt x="3010358" y="5271328"/>
                  <a:pt x="3086598" y="5253776"/>
                </a:cubicBezTo>
                <a:cubicBezTo>
                  <a:pt x="3126554" y="5244415"/>
                  <a:pt x="3151814" y="5270547"/>
                  <a:pt x="3147680" y="5302531"/>
                </a:cubicBezTo>
                <a:cubicBezTo>
                  <a:pt x="3132525" y="5415251"/>
                  <a:pt x="3225759" y="5454645"/>
                  <a:pt x="3322204" y="5476487"/>
                </a:cubicBezTo>
                <a:cubicBezTo>
                  <a:pt x="3504998" y="5517440"/>
                  <a:pt x="3657018" y="5613779"/>
                  <a:pt x="3834758" y="5666434"/>
                </a:cubicBezTo>
                <a:cubicBezTo>
                  <a:pt x="4007445" y="5717529"/>
                  <a:pt x="4141095" y="5838830"/>
                  <a:pt x="4314240" y="5902409"/>
                </a:cubicBezTo>
                <a:cubicBezTo>
                  <a:pt x="4439624" y="5948433"/>
                  <a:pt x="4559494" y="6007718"/>
                  <a:pt x="4688552" y="6049453"/>
                </a:cubicBezTo>
                <a:cubicBezTo>
                  <a:pt x="4993968" y="6148131"/>
                  <a:pt x="5305360" y="6227308"/>
                  <a:pt x="5634660" y="6238620"/>
                </a:cubicBezTo>
                <a:cubicBezTo>
                  <a:pt x="5906549" y="6247590"/>
                  <a:pt x="8264931" y="6239010"/>
                  <a:pt x="9222980" y="4955397"/>
                </a:cubicBezTo>
                <a:cubicBezTo>
                  <a:pt x="9241350" y="4949155"/>
                  <a:pt x="9262017" y="4932775"/>
                  <a:pt x="9268448" y="4917173"/>
                </a:cubicBezTo>
                <a:cubicBezTo>
                  <a:pt x="9299220" y="4844235"/>
                  <a:pt x="9374540" y="4812644"/>
                  <a:pt x="9442512" y="4773251"/>
                </a:cubicBezTo>
                <a:cubicBezTo>
                  <a:pt x="9502220" y="4738536"/>
                  <a:pt x="9565600" y="4702263"/>
                  <a:pt x="9590400" y="4643756"/>
                </a:cubicBezTo>
                <a:cubicBezTo>
                  <a:pt x="9623008" y="4565749"/>
                  <a:pt x="9530236" y="4629716"/>
                  <a:pt x="9513242" y="4600073"/>
                </a:cubicBezTo>
                <a:cubicBezTo>
                  <a:pt x="9548605" y="4559509"/>
                  <a:pt x="9603261" y="4522454"/>
                  <a:pt x="9617498" y="4476430"/>
                </a:cubicBezTo>
                <a:cubicBezTo>
                  <a:pt x="9669394" y="4310276"/>
                  <a:pt x="9781460" y="4189364"/>
                  <a:pt x="9949094" y="4095364"/>
                </a:cubicBezTo>
                <a:cubicBezTo>
                  <a:pt x="9997318" y="4068452"/>
                  <a:pt x="10029007" y="4019306"/>
                  <a:pt x="10094686" y="4011507"/>
                </a:cubicBezTo>
                <a:cubicBezTo>
                  <a:pt x="10240735" y="3994345"/>
                  <a:pt x="10194808" y="3860171"/>
                  <a:pt x="10271967" y="3800497"/>
                </a:cubicBezTo>
                <a:cubicBezTo>
                  <a:pt x="10286662" y="3789184"/>
                  <a:pt x="10299980" y="3766953"/>
                  <a:pt x="10297226" y="3751742"/>
                </a:cubicBezTo>
                <a:cubicBezTo>
                  <a:pt x="10293091" y="3729898"/>
                  <a:pt x="10275639" y="3709227"/>
                  <a:pt x="10260943" y="3689723"/>
                </a:cubicBezTo>
                <a:cubicBezTo>
                  <a:pt x="10245786" y="3670222"/>
                  <a:pt x="10222825" y="3653061"/>
                  <a:pt x="10233847" y="3627319"/>
                </a:cubicBezTo>
                <a:cubicBezTo>
                  <a:pt x="10238437" y="3616788"/>
                  <a:pt x="10235225" y="3580125"/>
                  <a:pt x="10269209" y="3608986"/>
                </a:cubicBezTo>
                <a:cubicBezTo>
                  <a:pt x="10362443" y="3688165"/>
                  <a:pt x="10416637" y="3613279"/>
                  <a:pt x="10496550" y="3577393"/>
                </a:cubicBezTo>
                <a:cubicBezTo>
                  <a:pt x="10432253" y="3540340"/>
                  <a:pt x="10374383" y="3514208"/>
                  <a:pt x="10364738" y="3458823"/>
                </a:cubicBezTo>
                <a:cubicBezTo>
                  <a:pt x="10344991" y="3344542"/>
                  <a:pt x="10260485" y="3292277"/>
                  <a:pt x="10132346" y="3282137"/>
                </a:cubicBezTo>
                <a:cubicBezTo>
                  <a:pt x="10179650" y="3171757"/>
                  <a:pt x="10179650" y="3171757"/>
                  <a:pt x="10026712" y="3156543"/>
                </a:cubicBezTo>
                <a:cubicBezTo>
                  <a:pt x="10085499" y="3086337"/>
                  <a:pt x="10085499" y="3068396"/>
                  <a:pt x="10014312" y="3044213"/>
                </a:cubicBezTo>
                <a:cubicBezTo>
                  <a:pt x="9945880" y="3021201"/>
                  <a:pt x="9870100" y="3013401"/>
                  <a:pt x="9806718" y="2977907"/>
                </a:cubicBezTo>
                <a:cubicBezTo>
                  <a:pt x="9865047" y="2888199"/>
                  <a:pt x="9881580" y="2784060"/>
                  <a:pt x="10001912" y="2740374"/>
                </a:cubicBezTo>
                <a:cubicBezTo>
                  <a:pt x="10020741" y="2733743"/>
                  <a:pt x="10033600" y="2706830"/>
                  <a:pt x="10021662" y="2691231"/>
                </a:cubicBezTo>
                <a:cubicBezTo>
                  <a:pt x="9978030" y="2634675"/>
                  <a:pt x="10040492" y="2527414"/>
                  <a:pt x="9904546" y="2515322"/>
                </a:cubicBezTo>
                <a:cubicBezTo>
                  <a:pt x="9887552" y="2514152"/>
                  <a:pt x="9871936" y="2502450"/>
                  <a:pt x="9885256" y="2487240"/>
                </a:cubicBezTo>
                <a:cubicBezTo>
                  <a:pt x="9931184" y="2434196"/>
                  <a:pt x="9875611" y="2437706"/>
                  <a:pt x="9842085" y="2431074"/>
                </a:cubicBezTo>
                <a:cubicBezTo>
                  <a:pt x="9801668" y="2422884"/>
                  <a:pt x="9755740" y="2446287"/>
                  <a:pt x="9718078" y="2417424"/>
                </a:cubicBezTo>
                <a:cubicBezTo>
                  <a:pt x="9726806" y="2386999"/>
                  <a:pt x="9759413" y="2387390"/>
                  <a:pt x="9782378" y="2377641"/>
                </a:cubicBezTo>
                <a:cubicBezTo>
                  <a:pt x="9849430" y="2349558"/>
                  <a:pt x="9904086" y="2316013"/>
                  <a:pt x="9907302" y="2243078"/>
                </a:cubicBezTo>
                <a:cubicBezTo>
                  <a:pt x="9909596" y="2184182"/>
                  <a:pt x="9916946" y="2132305"/>
                  <a:pt x="9824171" y="2114365"/>
                </a:cubicBezTo>
                <a:cubicBezTo>
                  <a:pt x="9785593" y="2106953"/>
                  <a:pt x="9796616" y="2064440"/>
                  <a:pt x="9818662" y="2043377"/>
                </a:cubicBezTo>
                <a:cubicBezTo>
                  <a:pt x="9858160" y="2005933"/>
                  <a:pt x="9890766" y="1956008"/>
                  <a:pt x="9958740" y="1952499"/>
                </a:cubicBezTo>
                <a:cubicBezTo>
                  <a:pt x="10000075" y="1950158"/>
                  <a:pt x="10031764" y="1934556"/>
                  <a:pt x="10064374" y="1916615"/>
                </a:cubicBezTo>
                <a:cubicBezTo>
                  <a:pt x="10087795" y="1903743"/>
                  <a:pt x="10115810" y="1892823"/>
                  <a:pt x="10113055" y="1865131"/>
                </a:cubicBezTo>
                <a:cubicBezTo>
                  <a:pt x="10110302" y="1838607"/>
                  <a:pt x="10083203" y="1827686"/>
                  <a:pt x="10055646" y="1822227"/>
                </a:cubicBezTo>
                <a:cubicBezTo>
                  <a:pt x="9963792" y="1804675"/>
                  <a:pt x="9877448" y="1778933"/>
                  <a:pt x="9800748" y="1720036"/>
                </a:cubicBezTo>
                <a:cubicBezTo>
                  <a:pt x="9851726" y="1688834"/>
                  <a:pt x="9900410" y="1666211"/>
                  <a:pt x="9938071" y="1634617"/>
                </a:cubicBezTo>
                <a:cubicBezTo>
                  <a:pt x="10029007" y="1558172"/>
                  <a:pt x="9258802" y="1317517"/>
                  <a:pt x="9220224" y="1231709"/>
                </a:cubicBezTo>
                <a:cubicBezTo>
                  <a:pt x="9208284" y="1205187"/>
                  <a:pt x="9167410" y="1177883"/>
                  <a:pt x="9133419" y="1170083"/>
                </a:cubicBezTo>
                <a:cubicBezTo>
                  <a:pt x="8974052" y="1133420"/>
                  <a:pt x="8835810" y="1051123"/>
                  <a:pt x="8672768" y="1020699"/>
                </a:cubicBezTo>
                <a:cubicBezTo>
                  <a:pt x="8518912" y="991837"/>
                  <a:pt x="8367350" y="953222"/>
                  <a:pt x="8198797" y="915000"/>
                </a:cubicBezTo>
                <a:cubicBezTo>
                  <a:pt x="8302134" y="819048"/>
                  <a:pt x="8485382" y="830361"/>
                  <a:pt x="8528095" y="691898"/>
                </a:cubicBezTo>
                <a:cubicBezTo>
                  <a:pt x="8361379" y="656013"/>
                  <a:pt x="8185937" y="696968"/>
                  <a:pt x="8025190" y="640021"/>
                </a:cubicBezTo>
                <a:cubicBezTo>
                  <a:pt x="8011411" y="634954"/>
                  <a:pt x="7992579" y="640021"/>
                  <a:pt x="7976047" y="641584"/>
                </a:cubicBezTo>
                <a:cubicBezTo>
                  <a:pt x="7644909" y="672005"/>
                  <a:pt x="7315149" y="645484"/>
                  <a:pt x="6988604" y="607260"/>
                </a:cubicBezTo>
                <a:cubicBezTo>
                  <a:pt x="6518305" y="552656"/>
                  <a:pt x="6046170" y="517941"/>
                  <a:pt x="5573116" y="493368"/>
                </a:cubicBezTo>
                <a:cubicBezTo>
                  <a:pt x="5182272" y="473086"/>
                  <a:pt x="4790511" y="464116"/>
                  <a:pt x="4401503" y="425112"/>
                </a:cubicBezTo>
                <a:cubicBezTo>
                  <a:pt x="3985401" y="383379"/>
                  <a:pt x="3569756" y="336184"/>
                  <a:pt x="3154109" y="292499"/>
                </a:cubicBezTo>
                <a:cubicBezTo>
                  <a:pt x="3135280" y="290549"/>
                  <a:pt x="3114499" y="284406"/>
                  <a:pt x="3094406" y="283966"/>
                </a:cubicBezTo>
                <a:close/>
                <a:moveTo>
                  <a:pt x="0" y="0"/>
                </a:moveTo>
                <a:lnTo>
                  <a:pt x="12192000" y="0"/>
                </a:lnTo>
                <a:lnTo>
                  <a:pt x="12192000" y="6858000"/>
                </a:ln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3" name="Imagen 2">
            <a:extLst>
              <a:ext uri="{FF2B5EF4-FFF2-40B4-BE49-F238E27FC236}">
                <a16:creationId xmlns:a16="http://schemas.microsoft.com/office/drawing/2014/main" id="{8855EDCF-1C27-431C-A952-FEAF253BBF32}"/>
              </a:ext>
            </a:extLst>
          </p:cNvPr>
          <p:cNvPicPr>
            <a:picLocks noChangeAspect="1"/>
          </p:cNvPicPr>
          <p:nvPr/>
        </p:nvPicPr>
        <p:blipFill rotWithShape="1">
          <a:blip r:embed="rId2">
            <a:extLst>
              <a:ext uri="{28A0092B-C50C-407E-A947-70E740481C1C}">
                <a14:useLocalDpi xmlns:a14="http://schemas.microsoft.com/office/drawing/2010/main" val="0"/>
              </a:ext>
            </a:extLst>
          </a:blip>
          <a:srcRect l="9264" t="7292"/>
          <a:stretch/>
        </p:blipFill>
        <p:spPr>
          <a:xfrm>
            <a:off x="4713473" y="1201003"/>
            <a:ext cx="3025496" cy="4107976"/>
          </a:xfrm>
          <a:prstGeom prst="rect">
            <a:avLst/>
          </a:prstGeom>
        </p:spPr>
      </p:pic>
    </p:spTree>
    <p:extLst>
      <p:ext uri="{BB962C8B-B14F-4D97-AF65-F5344CB8AC3E}">
        <p14:creationId xmlns:p14="http://schemas.microsoft.com/office/powerpoint/2010/main" val="3707160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9DC0013-E58A-F87A-5F31-305ED47782E4}"/>
              </a:ext>
            </a:extLst>
          </p:cNvPr>
          <p:cNvPicPr>
            <a:picLocks noChangeAspect="1"/>
          </p:cNvPicPr>
          <p:nvPr/>
        </p:nvPicPr>
        <p:blipFill rotWithShape="1">
          <a:blip r:embed="rId2"/>
          <a:srcRect t="27242" r="55992" b="5229"/>
          <a:stretch/>
        </p:blipFill>
        <p:spPr>
          <a:xfrm>
            <a:off x="279495" y="640452"/>
            <a:ext cx="11329913" cy="5368751"/>
          </a:xfrm>
          <a:prstGeom prst="rect">
            <a:avLst/>
          </a:prstGeom>
        </p:spPr>
      </p:pic>
      <p:sp>
        <p:nvSpPr>
          <p:cNvPr id="4" name="Elipse 3">
            <a:extLst>
              <a:ext uri="{FF2B5EF4-FFF2-40B4-BE49-F238E27FC236}">
                <a16:creationId xmlns:a16="http://schemas.microsoft.com/office/drawing/2014/main" id="{F0C83656-780F-3577-B0D4-5601EE7C9B80}"/>
              </a:ext>
            </a:extLst>
          </p:cNvPr>
          <p:cNvSpPr/>
          <p:nvPr/>
        </p:nvSpPr>
        <p:spPr>
          <a:xfrm>
            <a:off x="1750075" y="5186148"/>
            <a:ext cx="946826" cy="311828"/>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419"/>
          </a:p>
        </p:txBody>
      </p:sp>
    </p:spTree>
    <p:extLst>
      <p:ext uri="{BB962C8B-B14F-4D97-AF65-F5344CB8AC3E}">
        <p14:creationId xmlns:p14="http://schemas.microsoft.com/office/powerpoint/2010/main" val="17600435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DFAB6-0AAB-A9C7-8F9C-87BDF55D82E3}"/>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8C2C04B5-D1E6-2D4C-57E7-BBF2A3F845A9}"/>
              </a:ext>
            </a:extLst>
          </p:cNvPr>
          <p:cNvSpPr txBox="1"/>
          <p:nvPr/>
        </p:nvSpPr>
        <p:spPr>
          <a:xfrm>
            <a:off x="231491" y="995422"/>
            <a:ext cx="11528387" cy="5509200"/>
          </a:xfrm>
          <a:prstGeom prst="rect">
            <a:avLst/>
          </a:prstGeom>
          <a:noFill/>
        </p:spPr>
        <p:txBody>
          <a:bodyPr wrap="square" rtlCol="0">
            <a:spAutoFit/>
          </a:bodyPr>
          <a:lstStyle/>
          <a:p>
            <a:r>
              <a:rPr lang="es-ES" sz="3600" b="1" dirty="0"/>
              <a:t>Recuerde:</a:t>
            </a:r>
          </a:p>
          <a:p>
            <a:endParaRPr lang="es-ES" sz="1600" dirty="0"/>
          </a:p>
          <a:p>
            <a:r>
              <a:rPr lang="es-ES" sz="1600" dirty="0"/>
              <a:t>Las sanciones pueden ser </a:t>
            </a:r>
            <a:r>
              <a:rPr lang="es-ES" sz="2400" dirty="0"/>
              <a:t>canceladas</a:t>
            </a:r>
            <a:r>
              <a:rPr lang="es-ES" sz="1600" dirty="0"/>
              <a:t>, para este proceso </a:t>
            </a:r>
            <a:r>
              <a:rPr lang="es-ES" sz="2400" dirty="0"/>
              <a:t>deberá analizase cada caso</a:t>
            </a:r>
            <a:r>
              <a:rPr lang="es-ES" sz="1600" dirty="0"/>
              <a:t>, de conformidad </a:t>
            </a:r>
            <a:r>
              <a:rPr lang="es-ES" sz="1600"/>
              <a:t>con el </a:t>
            </a:r>
            <a:r>
              <a:rPr lang="es-ES" sz="1600" dirty="0"/>
              <a:t>artículo 214 de la Ley Orgánica del Poder Judicial </a:t>
            </a:r>
          </a:p>
          <a:p>
            <a:endParaRPr lang="es-ES" sz="1600" dirty="0"/>
          </a:p>
          <a:p>
            <a:pPr rtl="0"/>
            <a:r>
              <a:rPr lang="es-CR" sz="1600" b="1" dirty="0">
                <a:effectLst/>
              </a:rPr>
              <a:t>Artículo 214.- (*)</a:t>
            </a:r>
            <a:endParaRPr lang="es-CR" sz="1600" dirty="0">
              <a:effectLst/>
            </a:endParaRPr>
          </a:p>
          <a:p>
            <a:pPr algn="just" rtl="0"/>
            <a:r>
              <a:rPr lang="es-CR" sz="1600" dirty="0"/>
              <a:t>La anotación de la sanción de advertencia quedará cancelada por el transcurso del plazo de un año desde que adquirió firmeza, si durante este tiempo no hubiere habido contra el sancionado otro procedimiento disciplinario que termine con la imposición de sanción.</a:t>
            </a:r>
          </a:p>
          <a:p>
            <a:pPr algn="just" rtl="0"/>
            <a:r>
              <a:rPr lang="es-CR" sz="1600" dirty="0"/>
              <a:t>La anotación de las restantes sanciones, (con excepción de la de revocatoria de nombramiento), podrá cancelarse por quien la impuso, a instancia del interesado, cuando hayan transcurrido, al menos, cinco o diez años desde la imposición firme de la sanción, según que se trate de falta grave o gravísima, y durante este tiempo el sancionado no hubiere dado lugar a nuevo procedimiento disciplinario que termine con la imposición de sanción.</a:t>
            </a:r>
          </a:p>
          <a:p>
            <a:pPr algn="just" rtl="0"/>
            <a:r>
              <a:rPr lang="es-CR" sz="1600" dirty="0"/>
              <a:t>La cancelación borrará el antecedente para todos los efectos, salvo para el otorgamiento de distinciones.</a:t>
            </a:r>
          </a:p>
          <a:p>
            <a:pPr algn="just" rtl="0"/>
            <a:r>
              <a:rPr lang="es-CR" sz="1600" dirty="0"/>
              <a:t>(*) La frase encerrada entre paréntesis ha sido declarada inconstitucional mediante voto No. 4425-94, publicado en el Boletín</a:t>
            </a:r>
          </a:p>
          <a:p>
            <a:pPr algn="just" rtl="0"/>
            <a:r>
              <a:rPr lang="es-CR" sz="1600" dirty="0"/>
              <a:t>Judicial No. 171 de 8 de setiembre de 1994.</a:t>
            </a:r>
          </a:p>
          <a:p>
            <a:pPr rtl="0"/>
            <a:endParaRPr lang="es-CR" sz="1600" dirty="0"/>
          </a:p>
          <a:p>
            <a:pPr rtl="0"/>
            <a:r>
              <a:rPr lang="es-CR" sz="1600" b="1" dirty="0"/>
              <a:t>Consultas:</a:t>
            </a:r>
          </a:p>
          <a:p>
            <a:pPr rtl="0"/>
            <a:r>
              <a:rPr lang="es-CR" sz="1600" dirty="0"/>
              <a:t>Advertencias y amonestaciones:  </a:t>
            </a:r>
            <a:r>
              <a:rPr lang="es-CR" sz="1600" dirty="0">
                <a:hlinkClick r:id="rId2"/>
              </a:rPr>
              <a:t>ymelendez@poder-judicial.go.cr</a:t>
            </a:r>
            <a:r>
              <a:rPr lang="es-CR" sz="1600" dirty="0"/>
              <a:t> </a:t>
            </a:r>
          </a:p>
          <a:p>
            <a:r>
              <a:rPr lang="es-419" sz="1600" dirty="0"/>
              <a:t>Suspensiones: </a:t>
            </a:r>
            <a:r>
              <a:rPr lang="es-419" dirty="0">
                <a:hlinkClick r:id="rId3"/>
              </a:rPr>
              <a:t>dcalderones@poder-judicial.go.cr</a:t>
            </a:r>
            <a:r>
              <a:rPr lang="es-419" dirty="0"/>
              <a:t> </a:t>
            </a:r>
          </a:p>
          <a:p>
            <a:endParaRPr lang="es-419" b="1" dirty="0"/>
          </a:p>
        </p:txBody>
      </p:sp>
    </p:spTree>
    <p:extLst>
      <p:ext uri="{BB962C8B-B14F-4D97-AF65-F5344CB8AC3E}">
        <p14:creationId xmlns:p14="http://schemas.microsoft.com/office/powerpoint/2010/main" val="166868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ítulo 1">
            <a:extLst>
              <a:ext uri="{FF2B5EF4-FFF2-40B4-BE49-F238E27FC236}">
                <a16:creationId xmlns:a16="http://schemas.microsoft.com/office/drawing/2014/main" id="{078C30EA-46AC-54F7-B9A5-9541D4AC8999}"/>
              </a:ext>
            </a:extLst>
          </p:cNvPr>
          <p:cNvSpPr txBox="1">
            <a:spLocks/>
          </p:cNvSpPr>
          <p:nvPr/>
        </p:nvSpPr>
        <p:spPr>
          <a:xfrm>
            <a:off x="2555631" y="1441938"/>
            <a:ext cx="7080738" cy="39741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5400" b="1" dirty="0">
                <a:solidFill>
                  <a:schemeClr val="bg1">
                    <a:lumMod val="95000"/>
                    <a:lumOff val="5000"/>
                  </a:schemeClr>
                </a:solidFill>
              </a:rPr>
              <a:t>Modulo de Procesos </a:t>
            </a:r>
            <a:r>
              <a:rPr lang="en-US" sz="5400" b="1" dirty="0" err="1">
                <a:solidFill>
                  <a:schemeClr val="bg1">
                    <a:lumMod val="95000"/>
                    <a:lumOff val="5000"/>
                  </a:schemeClr>
                </a:solidFill>
              </a:rPr>
              <a:t>disciplinarios</a:t>
            </a:r>
            <a:r>
              <a:rPr lang="en-US" sz="5400" b="1" dirty="0">
                <a:solidFill>
                  <a:schemeClr val="bg1">
                    <a:lumMod val="95000"/>
                    <a:lumOff val="5000"/>
                  </a:schemeClr>
                </a:solidFill>
              </a:rPr>
              <a:t> de la Proposición Electrónica de Nombramientos PIN </a:t>
            </a:r>
          </a:p>
        </p:txBody>
      </p:sp>
    </p:spTree>
    <p:extLst>
      <p:ext uri="{BB962C8B-B14F-4D97-AF65-F5344CB8AC3E}">
        <p14:creationId xmlns:p14="http://schemas.microsoft.com/office/powerpoint/2010/main" val="3818206769"/>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93CFF5AD-7CAD-4633-9889-B39C0F7B31FD}"/>
              </a:ext>
            </a:extLst>
          </p:cNvPr>
          <p:cNvGraphicFramePr/>
          <p:nvPr>
            <p:extLst>
              <p:ext uri="{D42A27DB-BD31-4B8C-83A1-F6EECF244321}">
                <p14:modId xmlns:p14="http://schemas.microsoft.com/office/powerpoint/2010/main" val="658786671"/>
              </p:ext>
            </p:extLst>
          </p:nvPr>
        </p:nvGraphicFramePr>
        <p:xfrm>
          <a:off x="234730" y="1150738"/>
          <a:ext cx="10685518" cy="39152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83290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71578F44-2F3A-4362-821D-B99A85CF48DC}"/>
              </a:ext>
            </a:extLst>
          </p:cNvPr>
          <p:cNvGraphicFramePr/>
          <p:nvPr>
            <p:extLst>
              <p:ext uri="{D42A27DB-BD31-4B8C-83A1-F6EECF244321}">
                <p14:modId xmlns:p14="http://schemas.microsoft.com/office/powerpoint/2010/main" val="4237100906"/>
              </p:ext>
            </p:extLst>
          </p:nvPr>
        </p:nvGraphicFramePr>
        <p:xfrm>
          <a:off x="3840823" y="1597132"/>
          <a:ext cx="7065070" cy="48476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Imagen 5">
            <a:extLst>
              <a:ext uri="{FF2B5EF4-FFF2-40B4-BE49-F238E27FC236}">
                <a16:creationId xmlns:a16="http://schemas.microsoft.com/office/drawing/2014/main" id="{82FF7F66-3208-464E-8342-2BF552554023}"/>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103976" y="2503718"/>
            <a:ext cx="3388557" cy="2236448"/>
          </a:xfrm>
          <a:prstGeom prst="rect">
            <a:avLst/>
          </a:prstGeom>
        </p:spPr>
      </p:pic>
      <p:sp>
        <p:nvSpPr>
          <p:cNvPr id="8" name="CuadroTexto 7">
            <a:extLst>
              <a:ext uri="{FF2B5EF4-FFF2-40B4-BE49-F238E27FC236}">
                <a16:creationId xmlns:a16="http://schemas.microsoft.com/office/drawing/2014/main" id="{12D81EAE-0289-4F5F-B7E6-908C2AE93EBF}"/>
              </a:ext>
            </a:extLst>
          </p:cNvPr>
          <p:cNvSpPr txBox="1"/>
          <p:nvPr/>
        </p:nvSpPr>
        <p:spPr>
          <a:xfrm>
            <a:off x="1051034" y="630620"/>
            <a:ext cx="9532883" cy="954107"/>
          </a:xfrm>
          <a:prstGeom prst="rect">
            <a:avLst/>
          </a:prstGeom>
          <a:noFill/>
        </p:spPr>
        <p:txBody>
          <a:bodyPr wrap="square" rtlCol="0">
            <a:spAutoFit/>
          </a:bodyPr>
          <a:lstStyle/>
          <a:p>
            <a:pPr algn="ctr"/>
            <a:r>
              <a:rPr lang="es-CR" sz="2800" dirty="0">
                <a:solidFill>
                  <a:srgbClr val="002060"/>
                </a:solidFill>
                <a:latin typeface="Britannic Bold" panose="020B0903060703020204" pitchFamily="34" charset="0"/>
              </a:rPr>
              <a:t>¿Qué sistema utilizan las oficinas para registrar los procesos disciplinarios ?</a:t>
            </a:r>
          </a:p>
        </p:txBody>
      </p:sp>
    </p:spTree>
    <p:extLst>
      <p:ext uri="{BB962C8B-B14F-4D97-AF65-F5344CB8AC3E}">
        <p14:creationId xmlns:p14="http://schemas.microsoft.com/office/powerpoint/2010/main" val="1888549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33CDC63-1763-440E-93EA-0D7627381894}"/>
              </a:ext>
            </a:extLst>
          </p:cNvPr>
          <p:cNvSpPr txBox="1"/>
          <p:nvPr/>
        </p:nvSpPr>
        <p:spPr>
          <a:xfrm>
            <a:off x="504498" y="4409092"/>
            <a:ext cx="9122980" cy="923330"/>
          </a:xfrm>
          <a:prstGeom prst="rect">
            <a:avLst/>
          </a:prstGeom>
          <a:noFill/>
        </p:spPr>
        <p:txBody>
          <a:bodyPr wrap="square" rtlCol="0">
            <a:spAutoFit/>
          </a:bodyPr>
          <a:lstStyle/>
          <a:p>
            <a:r>
              <a:rPr lang="es-CR" dirty="0">
                <a:latin typeface="Cambria" panose="02040503050406030204" pitchFamily="18" charset="0"/>
                <a:ea typeface="Cambria" panose="02040503050406030204" pitchFamily="18" charset="0"/>
              </a:rPr>
              <a:t>Consultas por correo electrónico o vía teams:</a:t>
            </a:r>
          </a:p>
          <a:p>
            <a:endParaRPr lang="es-CR" dirty="0">
              <a:latin typeface="Cambria" panose="02040503050406030204" pitchFamily="18" charset="0"/>
              <a:ea typeface="Cambria" panose="02040503050406030204" pitchFamily="18" charset="0"/>
            </a:endParaRPr>
          </a:p>
          <a:p>
            <a:r>
              <a:rPr lang="es-CR" dirty="0">
                <a:latin typeface="Cambria" panose="02040503050406030204" pitchFamily="18" charset="0"/>
                <a:ea typeface="Cambria" panose="02040503050406030204" pitchFamily="18" charset="0"/>
              </a:rPr>
              <a:t>Jazmín Orozco Arias </a:t>
            </a:r>
            <a:r>
              <a:rPr lang="es-CR" dirty="0">
                <a:latin typeface="Cambria" panose="02040503050406030204" pitchFamily="18" charset="0"/>
                <a:ea typeface="Cambria" panose="02040503050406030204" pitchFamily="18" charset="0"/>
                <a:hlinkClick r:id="rId2"/>
              </a:rPr>
              <a:t>jorozco@poder-judicial.go.cr</a:t>
            </a:r>
            <a:endParaRPr lang="es-CR" dirty="0">
              <a:latin typeface="Cambria" panose="02040503050406030204" pitchFamily="18" charset="0"/>
              <a:ea typeface="Cambria" panose="02040503050406030204" pitchFamily="18" charset="0"/>
            </a:endParaRPr>
          </a:p>
        </p:txBody>
      </p:sp>
      <p:sp>
        <p:nvSpPr>
          <p:cNvPr id="3" name="CuadroTexto 2">
            <a:extLst>
              <a:ext uri="{FF2B5EF4-FFF2-40B4-BE49-F238E27FC236}">
                <a16:creationId xmlns:a16="http://schemas.microsoft.com/office/drawing/2014/main" id="{7D3CC465-2DF4-4238-B534-1FC4BC831CF2}"/>
              </a:ext>
            </a:extLst>
          </p:cNvPr>
          <p:cNvSpPr txBox="1"/>
          <p:nvPr/>
        </p:nvSpPr>
        <p:spPr>
          <a:xfrm>
            <a:off x="3836275" y="2322784"/>
            <a:ext cx="4897819" cy="861849"/>
          </a:xfrm>
          <a:prstGeom prst="rect">
            <a:avLst/>
          </a:prstGeom>
          <a:noFill/>
        </p:spPr>
        <p:txBody>
          <a:bodyPr wrap="square" rtlCol="0">
            <a:spAutoFit/>
          </a:bodyPr>
          <a:lstStyle/>
          <a:p>
            <a:r>
              <a:rPr lang="es-CR" sz="4800" b="1" dirty="0">
                <a:solidFill>
                  <a:srgbClr val="002060"/>
                </a:solidFill>
                <a:latin typeface="Cambria" panose="02040503050406030204" pitchFamily="18" charset="0"/>
                <a:ea typeface="Cambria" panose="02040503050406030204" pitchFamily="18" charset="0"/>
              </a:rPr>
              <a:t>Muchas gracias </a:t>
            </a:r>
          </a:p>
        </p:txBody>
      </p:sp>
    </p:spTree>
    <p:extLst>
      <p:ext uri="{BB962C8B-B14F-4D97-AF65-F5344CB8AC3E}">
        <p14:creationId xmlns:p14="http://schemas.microsoft.com/office/powerpoint/2010/main" val="3134723017"/>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9334093-ab99-4594-b334-442739f49b8f" xsi:nil="true"/>
    <lcf76f155ced4ddcb4097134ff3c332f xmlns="57acb2fb-433d-4e55-beaa-977a267b674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5D6D6323F5BF704EB634047253DD9FFE" ma:contentTypeVersion="18" ma:contentTypeDescription="Crear nuevo documento." ma:contentTypeScope="" ma:versionID="99d82d96ba39610f229ab7cc4367afd9">
  <xsd:schema xmlns:xsd="http://www.w3.org/2001/XMLSchema" xmlns:xs="http://www.w3.org/2001/XMLSchema" xmlns:p="http://schemas.microsoft.com/office/2006/metadata/properties" xmlns:ns2="57acb2fb-433d-4e55-beaa-977a267b6749" xmlns:ns3="49334093-ab99-4594-b334-442739f49b8f" targetNamespace="http://schemas.microsoft.com/office/2006/metadata/properties" ma:root="true" ma:fieldsID="46c451dd660878de40202f0c3e4cd1bd" ns2:_="" ns3:_="">
    <xsd:import namespace="57acb2fb-433d-4e55-beaa-977a267b6749"/>
    <xsd:import namespace="49334093-ab99-4594-b334-442739f49b8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acb2fb-433d-4e55-beaa-977a267b67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Etiquetas de imagen" ma:readOnly="false" ma:fieldId="{5cf76f15-5ced-4ddc-b409-7134ff3c332f}" ma:taxonomyMulti="true" ma:sspId="fbcaa838-b8ae-4c10-9066-cd2dbd42e92d" ma:termSetId="09814cd3-568e-fe90-9814-8d621ff8fb84" ma:anchorId="fba54fb3-c3e1-fe81-a776-ca4b69148c4d" ma:open="true" ma:isKeyword="false">
      <xsd:complexType>
        <xsd:sequence>
          <xsd:element ref="pc:Terms" minOccurs="0" maxOccurs="1"/>
        </xsd:sequence>
      </xsd:complex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9334093-ab99-4594-b334-442739f49b8f" elementFormDefault="qualified">
    <xsd:import namespace="http://schemas.microsoft.com/office/2006/documentManagement/types"/>
    <xsd:import namespace="http://schemas.microsoft.com/office/infopath/2007/PartnerControls"/>
    <xsd:element name="SharedWithUsers" ma:index="10"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talles de uso compartido" ma:internalName="SharedWithDetails" ma:readOnly="true">
      <xsd:simpleType>
        <xsd:restriction base="dms:Note">
          <xsd:maxLength value="255"/>
        </xsd:restriction>
      </xsd:simpleType>
    </xsd:element>
    <xsd:element name="TaxCatchAll" ma:index="21" nillable="true" ma:displayName="Taxonomy Catch All Column" ma:hidden="true" ma:list="{15e25294-9175-46a6-b3e2-1610604535d2}" ma:internalName="TaxCatchAll" ma:showField="CatchAllData" ma:web="49334093-ab99-4594-b334-442739f49b8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9F7FCA-10A5-4076-B304-5B246B6165A4}">
  <ds:schemaRefs>
    <ds:schemaRef ds:uri="http://schemas.microsoft.com/office/2006/metadata/properties"/>
    <ds:schemaRef ds:uri="http://schemas.microsoft.com/office/infopath/2007/PartnerControls"/>
    <ds:schemaRef ds:uri="49334093-ab99-4594-b334-442739f49b8f"/>
    <ds:schemaRef ds:uri="57acb2fb-433d-4e55-beaa-977a267b6749"/>
  </ds:schemaRefs>
</ds:datastoreItem>
</file>

<file path=customXml/itemProps2.xml><?xml version="1.0" encoding="utf-8"?>
<ds:datastoreItem xmlns:ds="http://schemas.openxmlformats.org/officeDocument/2006/customXml" ds:itemID="{61F7C526-7669-4ACA-B05D-E314DB78391A}">
  <ds:schemaRefs>
    <ds:schemaRef ds:uri="http://schemas.microsoft.com/sharepoint/v3/contenttype/forms"/>
  </ds:schemaRefs>
</ds:datastoreItem>
</file>

<file path=customXml/itemProps3.xml><?xml version="1.0" encoding="utf-8"?>
<ds:datastoreItem xmlns:ds="http://schemas.openxmlformats.org/officeDocument/2006/customXml" ds:itemID="{837E4B2E-CAF0-461D-8E29-360BD0D38CC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7acb2fb-433d-4e55-beaa-977a267b6749"/>
    <ds:schemaRef ds:uri="49334093-ab99-4594-b334-442739f49b8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937</TotalTime>
  <Words>367</Words>
  <Application>Microsoft Office PowerPoint</Application>
  <PresentationFormat>Panorámica</PresentationFormat>
  <Paragraphs>38</Paragraphs>
  <Slides>7</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7</vt:i4>
      </vt:variant>
    </vt:vector>
  </HeadingPairs>
  <TitlesOfParts>
    <vt:vector size="13" baseType="lpstr">
      <vt:lpstr>Arial</vt:lpstr>
      <vt:lpstr>Britannic Bold</vt:lpstr>
      <vt:lpstr>Calibri</vt:lpstr>
      <vt:lpstr>Calibri Light</vt:lpstr>
      <vt:lpstr>Cambria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henry padilla</dc:creator>
  <cp:lastModifiedBy>Jazmín Orozco Arias</cp:lastModifiedBy>
  <cp:revision>20</cp:revision>
  <dcterms:created xsi:type="dcterms:W3CDTF">2017-10-31T17:07:25Z</dcterms:created>
  <dcterms:modified xsi:type="dcterms:W3CDTF">2024-04-18T14:29:51Z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0x0101005D6D6323F5BF704EB634047253DD9FFE</vt:lpwstr>
  </property>
  <property fmtid="{D5CDD505-2E9C-101B-9397-08002B2CF9AE}" pid="3" name="MediaServiceImageTags">
    <vt:lpwstr/>
  </property>
</Properties>
</file>